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2"/>
  </p:notesMasterIdLst>
  <p:sldIdLst>
    <p:sldId id="293" r:id="rId2"/>
    <p:sldId id="274" r:id="rId3"/>
    <p:sldId id="266" r:id="rId4"/>
    <p:sldId id="297" r:id="rId5"/>
    <p:sldId id="307" r:id="rId6"/>
    <p:sldId id="321" r:id="rId7"/>
    <p:sldId id="320" r:id="rId8"/>
    <p:sldId id="322" r:id="rId9"/>
    <p:sldId id="303" r:id="rId10"/>
    <p:sldId id="324" r:id="rId11"/>
    <p:sldId id="323" r:id="rId12"/>
    <p:sldId id="325" r:id="rId13"/>
    <p:sldId id="326" r:id="rId14"/>
    <p:sldId id="308" r:id="rId15"/>
    <p:sldId id="306" r:id="rId16"/>
    <p:sldId id="267" r:id="rId17"/>
    <p:sldId id="304" r:id="rId18"/>
    <p:sldId id="309" r:id="rId19"/>
    <p:sldId id="319" r:id="rId20"/>
    <p:sldId id="310" r:id="rId21"/>
    <p:sldId id="313" r:id="rId22"/>
    <p:sldId id="315" r:id="rId23"/>
    <p:sldId id="314" r:id="rId24"/>
    <p:sldId id="300" r:id="rId25"/>
    <p:sldId id="317" r:id="rId26"/>
    <p:sldId id="327" r:id="rId27"/>
    <p:sldId id="328" r:id="rId28"/>
    <p:sldId id="329" r:id="rId29"/>
    <p:sldId id="330" r:id="rId30"/>
    <p:sldId id="27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37A"/>
    <a:srgbClr val="1074BA"/>
    <a:srgbClr val="0F49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D6B580-62F5-4001-9639-9EA5A4B15140}" v="124" dt="2023-12-05T05:56:45.6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112"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manth Reddy K" userId="3b270ea56d7598eb" providerId="LiveId" clId="{95D6B580-62F5-4001-9639-9EA5A4B15140}"/>
    <pc:docChg chg="undo custSel addSld delSld modSld sldOrd">
      <pc:chgData name="Hemanth Reddy K" userId="3b270ea56d7598eb" providerId="LiveId" clId="{95D6B580-62F5-4001-9639-9EA5A4B15140}" dt="2023-12-05T19:56:06.767" v="174"/>
      <pc:docMkLst>
        <pc:docMk/>
      </pc:docMkLst>
      <pc:sldChg chg="addSp delSp modSp mod delAnim">
        <pc:chgData name="Hemanth Reddy K" userId="3b270ea56d7598eb" providerId="LiveId" clId="{95D6B580-62F5-4001-9639-9EA5A4B15140}" dt="2023-12-05T19:51:23.003" v="146" actId="478"/>
        <pc:sldMkLst>
          <pc:docMk/>
          <pc:sldMk cId="719501754" sldId="266"/>
        </pc:sldMkLst>
        <pc:picChg chg="add del mod">
          <ac:chgData name="Hemanth Reddy K" userId="3b270ea56d7598eb" providerId="LiveId" clId="{95D6B580-62F5-4001-9639-9EA5A4B15140}" dt="2023-12-05T19:51:23.003" v="146" actId="478"/>
          <ac:picMkLst>
            <pc:docMk/>
            <pc:sldMk cId="719501754" sldId="266"/>
            <ac:picMk id="4" creationId="{2AA7E678-F01D-9F0B-42E4-D119FA976974}"/>
          </ac:picMkLst>
        </pc:picChg>
      </pc:sldChg>
      <pc:sldChg chg="addSp delSp modSp mod ord delAnim">
        <pc:chgData name="Hemanth Reddy K" userId="3b270ea56d7598eb" providerId="LiveId" clId="{95D6B580-62F5-4001-9639-9EA5A4B15140}" dt="2023-12-05T19:56:06.767" v="174"/>
        <pc:sldMkLst>
          <pc:docMk/>
          <pc:sldMk cId="311674749" sldId="267"/>
        </pc:sldMkLst>
        <pc:picChg chg="add del mod">
          <ac:chgData name="Hemanth Reddy K" userId="3b270ea56d7598eb" providerId="LiveId" clId="{95D6B580-62F5-4001-9639-9EA5A4B15140}" dt="2023-12-05T19:52:42.656" v="165" actId="478"/>
          <ac:picMkLst>
            <pc:docMk/>
            <pc:sldMk cId="311674749" sldId="267"/>
            <ac:picMk id="6" creationId="{8B420251-90F0-1A86-27D8-84D6B18F89DE}"/>
          </ac:picMkLst>
        </pc:picChg>
      </pc:sldChg>
      <pc:sldChg chg="addSp delSp modSp mod modTransition delAnim">
        <pc:chgData name="Hemanth Reddy K" userId="3b270ea56d7598eb" providerId="LiveId" clId="{95D6B580-62F5-4001-9639-9EA5A4B15140}" dt="2023-12-05T19:51:08.627" v="144" actId="21"/>
        <pc:sldMkLst>
          <pc:docMk/>
          <pc:sldMk cId="676558241" sldId="274"/>
        </pc:sldMkLst>
        <pc:picChg chg="add del mod">
          <ac:chgData name="Hemanth Reddy K" userId="3b270ea56d7598eb" providerId="LiveId" clId="{95D6B580-62F5-4001-9639-9EA5A4B15140}" dt="2023-12-05T19:51:08.627" v="144" actId="21"/>
          <ac:picMkLst>
            <pc:docMk/>
            <pc:sldMk cId="676558241" sldId="274"/>
            <ac:picMk id="6" creationId="{22A44376-FB21-51A8-E125-843332863785}"/>
          </ac:picMkLst>
        </pc:picChg>
      </pc:sldChg>
      <pc:sldChg chg="addSp delSp modSp mod delAnim">
        <pc:chgData name="Hemanth Reddy K" userId="3b270ea56d7598eb" providerId="LiveId" clId="{95D6B580-62F5-4001-9639-9EA5A4B15140}" dt="2023-12-05T19:53:08.797" v="172" actId="478"/>
        <pc:sldMkLst>
          <pc:docMk/>
          <pc:sldMk cId="2890779762" sldId="275"/>
        </pc:sldMkLst>
        <pc:picChg chg="add del mod">
          <ac:chgData name="Hemanth Reddy K" userId="3b270ea56d7598eb" providerId="LiveId" clId="{95D6B580-62F5-4001-9639-9EA5A4B15140}" dt="2023-12-05T19:53:08.797" v="172" actId="478"/>
          <ac:picMkLst>
            <pc:docMk/>
            <pc:sldMk cId="2890779762" sldId="275"/>
            <ac:picMk id="4" creationId="{04DB599F-5878-9B4D-2FC1-5F86D23816FB}"/>
          </ac:picMkLst>
        </pc:picChg>
      </pc:sldChg>
      <pc:sldChg chg="addSp delSp modSp mod modTransition delAnim">
        <pc:chgData name="Hemanth Reddy K" userId="3b270ea56d7598eb" providerId="LiveId" clId="{95D6B580-62F5-4001-9639-9EA5A4B15140}" dt="2023-12-05T19:51:18.154" v="145" actId="478"/>
        <pc:sldMkLst>
          <pc:docMk/>
          <pc:sldMk cId="2106765558" sldId="293"/>
        </pc:sldMkLst>
        <pc:spChg chg="mod">
          <ac:chgData name="Hemanth Reddy K" userId="3b270ea56d7598eb" providerId="LiveId" clId="{95D6B580-62F5-4001-9639-9EA5A4B15140}" dt="2023-12-05T05:06:44.152" v="44" actId="113"/>
          <ac:spMkLst>
            <pc:docMk/>
            <pc:sldMk cId="2106765558" sldId="293"/>
            <ac:spMk id="4" creationId="{986DDA05-B398-7FB0-035A-AB3CA64413FE}"/>
          </ac:spMkLst>
        </pc:spChg>
        <pc:picChg chg="add del mod">
          <ac:chgData name="Hemanth Reddy K" userId="3b270ea56d7598eb" providerId="LiveId" clId="{95D6B580-62F5-4001-9639-9EA5A4B15140}" dt="2023-12-05T19:51:18.154" v="145" actId="478"/>
          <ac:picMkLst>
            <pc:docMk/>
            <pc:sldMk cId="2106765558" sldId="293"/>
            <ac:picMk id="5" creationId="{C12517AE-E25A-C731-C12D-831240368A09}"/>
          </ac:picMkLst>
        </pc:picChg>
      </pc:sldChg>
      <pc:sldChg chg="addSp delSp modSp mod delAnim">
        <pc:chgData name="Hemanth Reddy K" userId="3b270ea56d7598eb" providerId="LiveId" clId="{95D6B580-62F5-4001-9639-9EA5A4B15140}" dt="2023-12-05T19:51:28.789" v="147" actId="478"/>
        <pc:sldMkLst>
          <pc:docMk/>
          <pc:sldMk cId="591514230" sldId="297"/>
        </pc:sldMkLst>
        <pc:spChg chg="mod ord">
          <ac:chgData name="Hemanth Reddy K" userId="3b270ea56d7598eb" providerId="LiveId" clId="{95D6B580-62F5-4001-9639-9EA5A4B15140}" dt="2023-12-05T04:53:15.010" v="0" actId="26606"/>
          <ac:spMkLst>
            <pc:docMk/>
            <pc:sldMk cId="591514230" sldId="297"/>
            <ac:spMk id="2" creationId="{6F77191E-99E3-988B-D44F-F6C6DE5B12F2}"/>
          </ac:spMkLst>
        </pc:spChg>
        <pc:spChg chg="mod">
          <ac:chgData name="Hemanth Reddy K" userId="3b270ea56d7598eb" providerId="LiveId" clId="{95D6B580-62F5-4001-9639-9EA5A4B15140}" dt="2023-12-05T04:53:15.010" v="0" actId="26606"/>
          <ac:spMkLst>
            <pc:docMk/>
            <pc:sldMk cId="591514230" sldId="297"/>
            <ac:spMk id="3" creationId="{E7AF1A01-95F4-1DA1-9F9B-C367FC1D1B85}"/>
          </ac:spMkLst>
        </pc:spChg>
        <pc:spChg chg="add">
          <ac:chgData name="Hemanth Reddy K" userId="3b270ea56d7598eb" providerId="LiveId" clId="{95D6B580-62F5-4001-9639-9EA5A4B15140}" dt="2023-12-05T04:53:15.010" v="0" actId="26606"/>
          <ac:spMkLst>
            <pc:docMk/>
            <pc:sldMk cId="591514230" sldId="297"/>
            <ac:spMk id="17" creationId="{94BFCCA4-109C-4B21-816E-144FE75C38EE}"/>
          </ac:spMkLst>
        </pc:spChg>
        <pc:spChg chg="add">
          <ac:chgData name="Hemanth Reddy K" userId="3b270ea56d7598eb" providerId="LiveId" clId="{95D6B580-62F5-4001-9639-9EA5A4B15140}" dt="2023-12-05T04:53:15.010" v="0" actId="26606"/>
          <ac:spMkLst>
            <pc:docMk/>
            <pc:sldMk cId="591514230" sldId="297"/>
            <ac:spMk id="19" creationId="{0059B5C0-FEC8-4370-AF45-02E3AEF6FA6D}"/>
          </ac:spMkLst>
        </pc:spChg>
        <pc:picChg chg="add del mod">
          <ac:chgData name="Hemanth Reddy K" userId="3b270ea56d7598eb" providerId="LiveId" clId="{95D6B580-62F5-4001-9639-9EA5A4B15140}" dt="2023-12-05T19:51:28.789" v="147" actId="478"/>
          <ac:picMkLst>
            <pc:docMk/>
            <pc:sldMk cId="591514230" sldId="297"/>
            <ac:picMk id="5" creationId="{9A7A0246-48E8-7ADB-980C-DB2BAAD8485A}"/>
          </ac:picMkLst>
        </pc:picChg>
        <pc:picChg chg="mod">
          <ac:chgData name="Hemanth Reddy K" userId="3b270ea56d7598eb" providerId="LiveId" clId="{95D6B580-62F5-4001-9639-9EA5A4B15140}" dt="2023-12-05T04:53:15.010" v="0" actId="26606"/>
          <ac:picMkLst>
            <pc:docMk/>
            <pc:sldMk cId="591514230" sldId="297"/>
            <ac:picMk id="8" creationId="{EEA05857-FE67-EBD2-1969-58496B13B070}"/>
          </ac:picMkLst>
        </pc:picChg>
        <pc:picChg chg="mod">
          <ac:chgData name="Hemanth Reddy K" userId="3b270ea56d7598eb" providerId="LiveId" clId="{95D6B580-62F5-4001-9639-9EA5A4B15140}" dt="2023-12-05T04:53:15.010" v="0" actId="26606"/>
          <ac:picMkLst>
            <pc:docMk/>
            <pc:sldMk cId="591514230" sldId="297"/>
            <ac:picMk id="9" creationId="{88D420B8-5270-BB5F-862D-952B9C072896}"/>
          </ac:picMkLst>
        </pc:picChg>
        <pc:picChg chg="mod">
          <ac:chgData name="Hemanth Reddy K" userId="3b270ea56d7598eb" providerId="LiveId" clId="{95D6B580-62F5-4001-9639-9EA5A4B15140}" dt="2023-12-05T04:53:15.010" v="0" actId="26606"/>
          <ac:picMkLst>
            <pc:docMk/>
            <pc:sldMk cId="591514230" sldId="297"/>
            <ac:picMk id="11" creationId="{771B2F44-0DDD-AB34-244F-52EBE24DA1B4}"/>
          </ac:picMkLst>
        </pc:picChg>
        <pc:picChg chg="mod ord">
          <ac:chgData name="Hemanth Reddy K" userId="3b270ea56d7598eb" providerId="LiveId" clId="{95D6B580-62F5-4001-9639-9EA5A4B15140}" dt="2023-12-05T04:53:15.010" v="0" actId="26606"/>
          <ac:picMkLst>
            <pc:docMk/>
            <pc:sldMk cId="591514230" sldId="297"/>
            <ac:picMk id="12" creationId="{29E0754F-C8D9-120F-663B-245F76B98B4B}"/>
          </ac:picMkLst>
        </pc:picChg>
      </pc:sldChg>
      <pc:sldChg chg="addSp delSp modSp mod ord delAnim modShow">
        <pc:chgData name="Hemanth Reddy K" userId="3b270ea56d7598eb" providerId="LiveId" clId="{95D6B580-62F5-4001-9639-9EA5A4B15140}" dt="2023-12-05T19:52:46.286" v="166" actId="478"/>
        <pc:sldMkLst>
          <pc:docMk/>
          <pc:sldMk cId="712187449" sldId="300"/>
        </pc:sldMkLst>
        <pc:picChg chg="add del mod">
          <ac:chgData name="Hemanth Reddy K" userId="3b270ea56d7598eb" providerId="LiveId" clId="{95D6B580-62F5-4001-9639-9EA5A4B15140}" dt="2023-12-05T19:52:46.286" v="166" actId="478"/>
          <ac:picMkLst>
            <pc:docMk/>
            <pc:sldMk cId="712187449" sldId="300"/>
            <ac:picMk id="4" creationId="{6D3DF5C7-E1E3-7CFD-8802-2A44F234738F}"/>
          </ac:picMkLst>
        </pc:picChg>
      </pc:sldChg>
      <pc:sldChg chg="addSp delSp modSp mod delAnim">
        <pc:chgData name="Hemanth Reddy K" userId="3b270ea56d7598eb" providerId="LiveId" clId="{95D6B580-62F5-4001-9639-9EA5A4B15140}" dt="2023-12-05T19:51:46.213" v="152" actId="478"/>
        <pc:sldMkLst>
          <pc:docMk/>
          <pc:sldMk cId="677208878" sldId="303"/>
        </pc:sldMkLst>
        <pc:picChg chg="add del mod">
          <ac:chgData name="Hemanth Reddy K" userId="3b270ea56d7598eb" providerId="LiveId" clId="{95D6B580-62F5-4001-9639-9EA5A4B15140}" dt="2023-12-05T19:51:46.213" v="152" actId="478"/>
          <ac:picMkLst>
            <pc:docMk/>
            <pc:sldMk cId="677208878" sldId="303"/>
            <ac:picMk id="4" creationId="{3D512E7A-770D-133A-E525-E89D9EECF267}"/>
          </ac:picMkLst>
        </pc:picChg>
      </pc:sldChg>
      <pc:sldChg chg="addSp delSp modSp mod delAnim">
        <pc:chgData name="Hemanth Reddy K" userId="3b270ea56d7598eb" providerId="LiveId" clId="{95D6B580-62F5-4001-9639-9EA5A4B15140}" dt="2023-12-05T19:52:13.339" v="158" actId="478"/>
        <pc:sldMkLst>
          <pc:docMk/>
          <pc:sldMk cId="232895645" sldId="304"/>
        </pc:sldMkLst>
        <pc:picChg chg="add del mod">
          <ac:chgData name="Hemanth Reddy K" userId="3b270ea56d7598eb" providerId="LiveId" clId="{95D6B580-62F5-4001-9639-9EA5A4B15140}" dt="2023-12-05T19:52:13.339" v="158" actId="478"/>
          <ac:picMkLst>
            <pc:docMk/>
            <pc:sldMk cId="232895645" sldId="304"/>
            <ac:picMk id="5" creationId="{55093235-2319-ABFA-4906-CB79BAE08AAC}"/>
          </ac:picMkLst>
        </pc:picChg>
      </pc:sldChg>
      <pc:sldChg chg="addSp delSp modSp mod delAnim">
        <pc:chgData name="Hemanth Reddy K" userId="3b270ea56d7598eb" providerId="LiveId" clId="{95D6B580-62F5-4001-9639-9EA5A4B15140}" dt="2023-12-05T19:52:08.497" v="157" actId="478"/>
        <pc:sldMkLst>
          <pc:docMk/>
          <pc:sldMk cId="4292911887" sldId="306"/>
        </pc:sldMkLst>
        <pc:picChg chg="add del mod">
          <ac:chgData name="Hemanth Reddy K" userId="3b270ea56d7598eb" providerId="LiveId" clId="{95D6B580-62F5-4001-9639-9EA5A4B15140}" dt="2023-12-05T19:52:08.497" v="157" actId="478"/>
          <ac:picMkLst>
            <pc:docMk/>
            <pc:sldMk cId="4292911887" sldId="306"/>
            <ac:picMk id="8" creationId="{93E04A7D-2EBC-486E-AE5D-E77C7982B1A9}"/>
          </ac:picMkLst>
        </pc:picChg>
      </pc:sldChg>
      <pc:sldChg chg="addSp delSp modSp mod delAnim">
        <pc:chgData name="Hemanth Reddy K" userId="3b270ea56d7598eb" providerId="LiveId" clId="{95D6B580-62F5-4001-9639-9EA5A4B15140}" dt="2023-12-05T19:51:32.104" v="148" actId="478"/>
        <pc:sldMkLst>
          <pc:docMk/>
          <pc:sldMk cId="376760971" sldId="307"/>
        </pc:sldMkLst>
        <pc:picChg chg="add del mod">
          <ac:chgData name="Hemanth Reddy K" userId="3b270ea56d7598eb" providerId="LiveId" clId="{95D6B580-62F5-4001-9639-9EA5A4B15140}" dt="2023-12-05T19:51:32.104" v="148" actId="478"/>
          <ac:picMkLst>
            <pc:docMk/>
            <pc:sldMk cId="376760971" sldId="307"/>
            <ac:picMk id="4" creationId="{3906D344-23C1-65B2-92B5-5FAC7B8CE7E9}"/>
          </ac:picMkLst>
        </pc:picChg>
      </pc:sldChg>
      <pc:sldChg chg="mod modShow">
        <pc:chgData name="Hemanth Reddy K" userId="3b270ea56d7598eb" providerId="LiveId" clId="{95D6B580-62F5-4001-9639-9EA5A4B15140}" dt="2023-12-05T05:13:52.208" v="79" actId="729"/>
        <pc:sldMkLst>
          <pc:docMk/>
          <pc:sldMk cId="2910968909" sldId="308"/>
        </pc:sldMkLst>
      </pc:sldChg>
      <pc:sldChg chg="addSp delSp modSp mod delAnim">
        <pc:chgData name="Hemanth Reddy K" userId="3b270ea56d7598eb" providerId="LiveId" clId="{95D6B580-62F5-4001-9639-9EA5A4B15140}" dt="2023-12-05T19:52:16.988" v="159" actId="478"/>
        <pc:sldMkLst>
          <pc:docMk/>
          <pc:sldMk cId="3219659734" sldId="309"/>
        </pc:sldMkLst>
        <pc:picChg chg="add del mod">
          <ac:chgData name="Hemanth Reddy K" userId="3b270ea56d7598eb" providerId="LiveId" clId="{95D6B580-62F5-4001-9639-9EA5A4B15140}" dt="2023-12-05T19:52:16.988" v="159" actId="478"/>
          <ac:picMkLst>
            <pc:docMk/>
            <pc:sldMk cId="3219659734" sldId="309"/>
            <ac:picMk id="5" creationId="{C1EBB2F6-7019-11DF-2891-167ADECE7248}"/>
          </ac:picMkLst>
        </pc:picChg>
      </pc:sldChg>
      <pc:sldChg chg="addSp delSp modSp mod delAnim">
        <pc:chgData name="Hemanth Reddy K" userId="3b270ea56d7598eb" providerId="LiveId" clId="{95D6B580-62F5-4001-9639-9EA5A4B15140}" dt="2023-12-05T19:52:24.189" v="161" actId="478"/>
        <pc:sldMkLst>
          <pc:docMk/>
          <pc:sldMk cId="1505320659" sldId="310"/>
        </pc:sldMkLst>
        <pc:picChg chg="add del mod">
          <ac:chgData name="Hemanth Reddy K" userId="3b270ea56d7598eb" providerId="LiveId" clId="{95D6B580-62F5-4001-9639-9EA5A4B15140}" dt="2023-12-05T19:52:24.189" v="161" actId="478"/>
          <ac:picMkLst>
            <pc:docMk/>
            <pc:sldMk cId="1505320659" sldId="310"/>
            <ac:picMk id="7" creationId="{6E9F4E07-116F-E3C2-16C0-D4D646E03477}"/>
          </ac:picMkLst>
        </pc:picChg>
      </pc:sldChg>
      <pc:sldChg chg="addSp delSp del mod">
        <pc:chgData name="Hemanth Reddy K" userId="3b270ea56d7598eb" providerId="LiveId" clId="{95D6B580-62F5-4001-9639-9EA5A4B15140}" dt="2023-12-05T05:00:33.119" v="13" actId="47"/>
        <pc:sldMkLst>
          <pc:docMk/>
          <pc:sldMk cId="4197591803" sldId="311"/>
        </pc:sldMkLst>
        <pc:picChg chg="add del">
          <ac:chgData name="Hemanth Reddy K" userId="3b270ea56d7598eb" providerId="LiveId" clId="{95D6B580-62F5-4001-9639-9EA5A4B15140}" dt="2023-12-05T04:59:46.115" v="6" actId="21"/>
          <ac:picMkLst>
            <pc:docMk/>
            <pc:sldMk cId="4197591803" sldId="311"/>
            <ac:picMk id="4" creationId="{A7FF09C4-7CEA-865F-FECC-7F92EE766EBF}"/>
          </ac:picMkLst>
        </pc:picChg>
        <pc:picChg chg="del">
          <ac:chgData name="Hemanth Reddy K" userId="3b270ea56d7598eb" providerId="LiveId" clId="{95D6B580-62F5-4001-9639-9EA5A4B15140}" dt="2023-12-05T04:59:34.400" v="2" actId="478"/>
          <ac:picMkLst>
            <pc:docMk/>
            <pc:sldMk cId="4197591803" sldId="311"/>
            <ac:picMk id="6" creationId="{FDFF570C-E6E3-5BF7-9755-4671F53E4F35}"/>
          </ac:picMkLst>
        </pc:picChg>
        <pc:picChg chg="del">
          <ac:chgData name="Hemanth Reddy K" userId="3b270ea56d7598eb" providerId="LiveId" clId="{95D6B580-62F5-4001-9639-9EA5A4B15140}" dt="2023-12-05T04:59:32.773" v="1" actId="478"/>
          <ac:picMkLst>
            <pc:docMk/>
            <pc:sldMk cId="4197591803" sldId="311"/>
            <ac:picMk id="7" creationId="{9210F0E2-2DE7-864E-B759-E0DB722E20C3}"/>
          </ac:picMkLst>
        </pc:picChg>
      </pc:sldChg>
      <pc:sldChg chg="addSp delSp modSp mod delAnim">
        <pc:chgData name="Hemanth Reddy K" userId="3b270ea56d7598eb" providerId="LiveId" clId="{95D6B580-62F5-4001-9639-9EA5A4B15140}" dt="2023-12-05T19:52:31.972" v="162" actId="478"/>
        <pc:sldMkLst>
          <pc:docMk/>
          <pc:sldMk cId="1256176403" sldId="313"/>
        </pc:sldMkLst>
        <pc:picChg chg="add del mod">
          <ac:chgData name="Hemanth Reddy K" userId="3b270ea56d7598eb" providerId="LiveId" clId="{95D6B580-62F5-4001-9639-9EA5A4B15140}" dt="2023-12-05T19:52:31.972" v="162" actId="478"/>
          <ac:picMkLst>
            <pc:docMk/>
            <pc:sldMk cId="1256176403" sldId="313"/>
            <ac:picMk id="7" creationId="{3B278DB1-CFBE-DDFA-1116-3928C7B52A89}"/>
          </ac:picMkLst>
        </pc:picChg>
      </pc:sldChg>
      <pc:sldChg chg="addSp delSp modSp mod delAnim">
        <pc:chgData name="Hemanth Reddy K" userId="3b270ea56d7598eb" providerId="LiveId" clId="{95D6B580-62F5-4001-9639-9EA5A4B15140}" dt="2023-12-05T19:52:38.661" v="164" actId="478"/>
        <pc:sldMkLst>
          <pc:docMk/>
          <pc:sldMk cId="1526282300" sldId="314"/>
        </pc:sldMkLst>
        <pc:picChg chg="add del mod">
          <ac:chgData name="Hemanth Reddy K" userId="3b270ea56d7598eb" providerId="LiveId" clId="{95D6B580-62F5-4001-9639-9EA5A4B15140}" dt="2023-12-05T19:52:38.661" v="164" actId="478"/>
          <ac:picMkLst>
            <pc:docMk/>
            <pc:sldMk cId="1526282300" sldId="314"/>
            <ac:picMk id="5" creationId="{B84B0ACF-1C41-85C7-CAF2-A14879D55D94}"/>
          </ac:picMkLst>
        </pc:picChg>
      </pc:sldChg>
      <pc:sldChg chg="addSp delSp modSp mod delAnim">
        <pc:chgData name="Hemanth Reddy K" userId="3b270ea56d7598eb" providerId="LiveId" clId="{95D6B580-62F5-4001-9639-9EA5A4B15140}" dt="2023-12-05T19:52:35.342" v="163" actId="478"/>
        <pc:sldMkLst>
          <pc:docMk/>
          <pc:sldMk cId="3641493819" sldId="315"/>
        </pc:sldMkLst>
        <pc:picChg chg="add del mod">
          <ac:chgData name="Hemanth Reddy K" userId="3b270ea56d7598eb" providerId="LiveId" clId="{95D6B580-62F5-4001-9639-9EA5A4B15140}" dt="2023-12-05T19:52:35.342" v="163" actId="478"/>
          <ac:picMkLst>
            <pc:docMk/>
            <pc:sldMk cId="3641493819" sldId="315"/>
            <ac:picMk id="6" creationId="{97BDBC25-94F3-66A3-BA2B-B11648DBE5CB}"/>
          </ac:picMkLst>
        </pc:picChg>
      </pc:sldChg>
      <pc:sldChg chg="delSp del mod">
        <pc:chgData name="Hemanth Reddy K" userId="3b270ea56d7598eb" providerId="LiveId" clId="{95D6B580-62F5-4001-9639-9EA5A4B15140}" dt="2023-12-05T05:04:36.432" v="20" actId="2696"/>
        <pc:sldMkLst>
          <pc:docMk/>
          <pc:sldMk cId="3364621358" sldId="316"/>
        </pc:sldMkLst>
        <pc:picChg chg="del">
          <ac:chgData name="Hemanth Reddy K" userId="3b270ea56d7598eb" providerId="LiveId" clId="{95D6B580-62F5-4001-9639-9EA5A4B15140}" dt="2023-12-05T05:04:31.262" v="19" actId="478"/>
          <ac:picMkLst>
            <pc:docMk/>
            <pc:sldMk cId="3364621358" sldId="316"/>
            <ac:picMk id="5" creationId="{48E0E685-5641-2789-907F-47E959AE9493}"/>
          </ac:picMkLst>
        </pc:picChg>
      </pc:sldChg>
      <pc:sldChg chg="addSp delSp modSp mod delAnim">
        <pc:chgData name="Hemanth Reddy K" userId="3b270ea56d7598eb" providerId="LiveId" clId="{95D6B580-62F5-4001-9639-9EA5A4B15140}" dt="2023-12-05T19:52:50.911" v="167" actId="478"/>
        <pc:sldMkLst>
          <pc:docMk/>
          <pc:sldMk cId="1314921876" sldId="317"/>
        </pc:sldMkLst>
        <pc:spChg chg="mod">
          <ac:chgData name="Hemanth Reddy K" userId="3b270ea56d7598eb" providerId="LiveId" clId="{95D6B580-62F5-4001-9639-9EA5A4B15140}" dt="2023-12-05T05:25:24.393" v="87" actId="1076"/>
          <ac:spMkLst>
            <pc:docMk/>
            <pc:sldMk cId="1314921876" sldId="317"/>
            <ac:spMk id="2" creationId="{FC7843DE-9D29-8091-C3B7-6E1FFD55026A}"/>
          </ac:spMkLst>
        </pc:spChg>
        <pc:spChg chg="add del mod">
          <ac:chgData name="Hemanth Reddy K" userId="3b270ea56d7598eb" providerId="LiveId" clId="{95D6B580-62F5-4001-9639-9EA5A4B15140}" dt="2023-12-05T05:25:54.504" v="93" actId="478"/>
          <ac:spMkLst>
            <pc:docMk/>
            <pc:sldMk cId="1314921876" sldId="317"/>
            <ac:spMk id="4" creationId="{73A084E3-6DAA-4C68-92EB-66AC18E704C1}"/>
          </ac:spMkLst>
        </pc:spChg>
        <pc:picChg chg="add del mod">
          <ac:chgData name="Hemanth Reddy K" userId="3b270ea56d7598eb" providerId="LiveId" clId="{95D6B580-62F5-4001-9639-9EA5A4B15140}" dt="2023-12-05T19:52:50.911" v="167" actId="478"/>
          <ac:picMkLst>
            <pc:docMk/>
            <pc:sldMk cId="1314921876" sldId="317"/>
            <ac:picMk id="4" creationId="{660BC1F8-D7D8-D39D-E667-60C988D696B4}"/>
          </ac:picMkLst>
        </pc:picChg>
        <pc:picChg chg="add mod ord">
          <ac:chgData name="Hemanth Reddy K" userId="3b270ea56d7598eb" providerId="LiveId" clId="{95D6B580-62F5-4001-9639-9EA5A4B15140}" dt="2023-12-05T05:26:10.545" v="96" actId="14100"/>
          <ac:picMkLst>
            <pc:docMk/>
            <pc:sldMk cId="1314921876" sldId="317"/>
            <ac:picMk id="6" creationId="{7B4B33CE-4F0B-DF99-A671-F2CA168EA466}"/>
          </ac:picMkLst>
        </pc:picChg>
        <pc:picChg chg="del">
          <ac:chgData name="Hemanth Reddy K" userId="3b270ea56d7598eb" providerId="LiveId" clId="{95D6B580-62F5-4001-9639-9EA5A4B15140}" dt="2023-12-05T05:24:56.010" v="82" actId="478"/>
          <ac:picMkLst>
            <pc:docMk/>
            <pc:sldMk cId="1314921876" sldId="317"/>
            <ac:picMk id="9" creationId="{2567539B-C704-EB00-1D6F-C731C156F7EB}"/>
          </ac:picMkLst>
        </pc:picChg>
      </pc:sldChg>
      <pc:sldChg chg="addSp delSp modSp del mod">
        <pc:chgData name="Hemanth Reddy K" userId="3b270ea56d7598eb" providerId="LiveId" clId="{95D6B580-62F5-4001-9639-9EA5A4B15140}" dt="2023-12-05T05:13:42.103" v="78" actId="47"/>
        <pc:sldMkLst>
          <pc:docMk/>
          <pc:sldMk cId="1938761654" sldId="318"/>
        </pc:sldMkLst>
        <pc:picChg chg="add del mod">
          <ac:chgData name="Hemanth Reddy K" userId="3b270ea56d7598eb" providerId="LiveId" clId="{95D6B580-62F5-4001-9639-9EA5A4B15140}" dt="2023-12-05T05:09:41.702" v="68" actId="21"/>
          <ac:picMkLst>
            <pc:docMk/>
            <pc:sldMk cId="1938761654" sldId="318"/>
            <ac:picMk id="2" creationId="{517BD7FA-E035-473A-4896-B3F4EFAB9557}"/>
          </ac:picMkLst>
        </pc:picChg>
        <pc:picChg chg="del mod">
          <ac:chgData name="Hemanth Reddy K" userId="3b270ea56d7598eb" providerId="LiveId" clId="{95D6B580-62F5-4001-9639-9EA5A4B15140}" dt="2023-12-05T05:05:11.456" v="27" actId="21"/>
          <ac:picMkLst>
            <pc:docMk/>
            <pc:sldMk cId="1938761654" sldId="318"/>
            <ac:picMk id="4" creationId="{354A80A1-6DCB-E4E0-EC3D-B51458C04B3B}"/>
          </ac:picMkLst>
        </pc:picChg>
        <pc:picChg chg="del">
          <ac:chgData name="Hemanth Reddy K" userId="3b270ea56d7598eb" providerId="LiveId" clId="{95D6B580-62F5-4001-9639-9EA5A4B15140}" dt="2023-12-05T05:04:49.285" v="22" actId="21"/>
          <ac:picMkLst>
            <pc:docMk/>
            <pc:sldMk cId="1938761654" sldId="318"/>
            <ac:picMk id="6" creationId="{76354300-B9DD-D6EA-23BC-BC0B4534D36F}"/>
          </ac:picMkLst>
        </pc:picChg>
      </pc:sldChg>
      <pc:sldChg chg="addSp delSp modSp mod delAnim">
        <pc:chgData name="Hemanth Reddy K" userId="3b270ea56d7598eb" providerId="LiveId" clId="{95D6B580-62F5-4001-9639-9EA5A4B15140}" dt="2023-12-05T19:52:20.385" v="160" actId="478"/>
        <pc:sldMkLst>
          <pc:docMk/>
          <pc:sldMk cId="2009738781" sldId="319"/>
        </pc:sldMkLst>
        <pc:picChg chg="add del mod">
          <ac:chgData name="Hemanth Reddy K" userId="3b270ea56d7598eb" providerId="LiveId" clId="{95D6B580-62F5-4001-9639-9EA5A4B15140}" dt="2023-12-05T19:52:20.385" v="160" actId="478"/>
          <ac:picMkLst>
            <pc:docMk/>
            <pc:sldMk cId="2009738781" sldId="319"/>
            <ac:picMk id="5" creationId="{E637F1F7-BC2B-C116-EBC3-F5A46A42A764}"/>
          </ac:picMkLst>
        </pc:picChg>
      </pc:sldChg>
      <pc:sldChg chg="addSp delSp modSp mod delAnim">
        <pc:chgData name="Hemanth Reddy K" userId="3b270ea56d7598eb" providerId="LiveId" clId="{95D6B580-62F5-4001-9639-9EA5A4B15140}" dt="2023-12-05T19:51:39.451" v="150" actId="478"/>
        <pc:sldMkLst>
          <pc:docMk/>
          <pc:sldMk cId="3420090472" sldId="320"/>
        </pc:sldMkLst>
        <pc:picChg chg="add del mod">
          <ac:chgData name="Hemanth Reddy K" userId="3b270ea56d7598eb" providerId="LiveId" clId="{95D6B580-62F5-4001-9639-9EA5A4B15140}" dt="2023-12-05T19:51:39.451" v="150" actId="478"/>
          <ac:picMkLst>
            <pc:docMk/>
            <pc:sldMk cId="3420090472" sldId="320"/>
            <ac:picMk id="4" creationId="{BAFB8DD1-3030-48EE-32E4-83F35D0F66B5}"/>
          </ac:picMkLst>
        </pc:picChg>
      </pc:sldChg>
      <pc:sldChg chg="addSp delSp modSp mod delAnim">
        <pc:chgData name="Hemanth Reddy K" userId="3b270ea56d7598eb" providerId="LiveId" clId="{95D6B580-62F5-4001-9639-9EA5A4B15140}" dt="2023-12-05T19:51:35.872" v="149" actId="478"/>
        <pc:sldMkLst>
          <pc:docMk/>
          <pc:sldMk cId="2326189541" sldId="321"/>
        </pc:sldMkLst>
        <pc:picChg chg="mod">
          <ac:chgData name="Hemanth Reddy K" userId="3b270ea56d7598eb" providerId="LiveId" clId="{95D6B580-62F5-4001-9639-9EA5A4B15140}" dt="2023-12-05T05:09:09.306" v="64" actId="1076"/>
          <ac:picMkLst>
            <pc:docMk/>
            <pc:sldMk cId="2326189541" sldId="321"/>
            <ac:picMk id="4" creationId="{858D34C9-84D2-E707-B16C-5B0E319A4C21}"/>
          </ac:picMkLst>
        </pc:picChg>
        <pc:picChg chg="add del mod">
          <ac:chgData name="Hemanth Reddy K" userId="3b270ea56d7598eb" providerId="LiveId" clId="{95D6B580-62F5-4001-9639-9EA5A4B15140}" dt="2023-12-05T19:51:35.872" v="149" actId="478"/>
          <ac:picMkLst>
            <pc:docMk/>
            <pc:sldMk cId="2326189541" sldId="321"/>
            <ac:picMk id="5" creationId="{61AB8E1D-4DB1-FA09-801B-4A1CC9F98346}"/>
          </ac:picMkLst>
        </pc:picChg>
      </pc:sldChg>
      <pc:sldChg chg="addSp delSp modSp mod delAnim">
        <pc:chgData name="Hemanth Reddy K" userId="3b270ea56d7598eb" providerId="LiveId" clId="{95D6B580-62F5-4001-9639-9EA5A4B15140}" dt="2023-12-05T19:51:42.656" v="151" actId="478"/>
        <pc:sldMkLst>
          <pc:docMk/>
          <pc:sldMk cId="993906161" sldId="322"/>
        </pc:sldMkLst>
        <pc:picChg chg="add del mod">
          <ac:chgData name="Hemanth Reddy K" userId="3b270ea56d7598eb" providerId="LiveId" clId="{95D6B580-62F5-4001-9639-9EA5A4B15140}" dt="2023-12-05T19:51:42.656" v="151" actId="478"/>
          <ac:picMkLst>
            <pc:docMk/>
            <pc:sldMk cId="993906161" sldId="322"/>
            <ac:picMk id="5" creationId="{94DAAAEC-691D-900A-BECE-5F1FF77E511D}"/>
          </ac:picMkLst>
        </pc:picChg>
      </pc:sldChg>
      <pc:sldChg chg="addSp delSp modSp add mod delAnim">
        <pc:chgData name="Hemanth Reddy K" userId="3b270ea56d7598eb" providerId="LiveId" clId="{95D6B580-62F5-4001-9639-9EA5A4B15140}" dt="2023-12-05T19:51:54.363" v="154" actId="478"/>
        <pc:sldMkLst>
          <pc:docMk/>
          <pc:sldMk cId="1789950984" sldId="323"/>
        </pc:sldMkLst>
        <pc:picChg chg="add del mod">
          <ac:chgData name="Hemanth Reddy K" userId="3b270ea56d7598eb" providerId="LiveId" clId="{95D6B580-62F5-4001-9639-9EA5A4B15140}" dt="2023-12-05T05:01:03.522" v="15" actId="478"/>
          <ac:picMkLst>
            <pc:docMk/>
            <pc:sldMk cId="1789950984" sldId="323"/>
            <ac:picMk id="2" creationId="{0B7519B2-F1B3-7904-F36B-081B52E5E658}"/>
          </ac:picMkLst>
        </pc:picChg>
        <pc:picChg chg="add del mod">
          <ac:chgData name="Hemanth Reddy K" userId="3b270ea56d7598eb" providerId="LiveId" clId="{95D6B580-62F5-4001-9639-9EA5A4B15140}" dt="2023-12-05T19:51:54.363" v="154" actId="478"/>
          <ac:picMkLst>
            <pc:docMk/>
            <pc:sldMk cId="1789950984" sldId="323"/>
            <ac:picMk id="4" creationId="{AAA06AF5-58A0-591E-1F0F-06B39748C25C}"/>
          </ac:picMkLst>
        </pc:picChg>
        <pc:picChg chg="add mod">
          <ac:chgData name="Hemanth Reddy K" userId="3b270ea56d7598eb" providerId="LiveId" clId="{95D6B580-62F5-4001-9639-9EA5A4B15140}" dt="2023-12-05T05:06:12.073" v="41" actId="14100"/>
          <ac:picMkLst>
            <pc:docMk/>
            <pc:sldMk cId="1789950984" sldId="323"/>
            <ac:picMk id="5" creationId="{46CDB55E-42FC-66AA-9BE4-347C10886F92}"/>
          </ac:picMkLst>
        </pc:picChg>
        <pc:picChg chg="del">
          <ac:chgData name="Hemanth Reddy K" userId="3b270ea56d7598eb" providerId="LiveId" clId="{95D6B580-62F5-4001-9639-9EA5A4B15140}" dt="2023-12-05T04:59:42.968" v="5" actId="478"/>
          <ac:picMkLst>
            <pc:docMk/>
            <pc:sldMk cId="1789950984" sldId="323"/>
            <ac:picMk id="7" creationId="{2739D92E-FE00-9E6D-B6B5-15FA668781DB}"/>
          </ac:picMkLst>
        </pc:picChg>
      </pc:sldChg>
      <pc:sldChg chg="addSp delSp modSp add mod ord delAnim">
        <pc:chgData name="Hemanth Reddy K" userId="3b270ea56d7598eb" providerId="LiveId" clId="{95D6B580-62F5-4001-9639-9EA5A4B15140}" dt="2023-12-05T19:51:49.691" v="153" actId="478"/>
        <pc:sldMkLst>
          <pc:docMk/>
          <pc:sldMk cId="3142852239" sldId="324"/>
        </pc:sldMkLst>
        <pc:picChg chg="mod">
          <ac:chgData name="Hemanth Reddy K" userId="3b270ea56d7598eb" providerId="LiveId" clId="{95D6B580-62F5-4001-9639-9EA5A4B15140}" dt="2023-12-05T05:06:23.336" v="43" actId="14100"/>
          <ac:picMkLst>
            <pc:docMk/>
            <pc:sldMk cId="3142852239" sldId="324"/>
            <ac:picMk id="2" creationId="{0B7519B2-F1B3-7904-F36B-081B52E5E658}"/>
          </ac:picMkLst>
        </pc:picChg>
        <pc:picChg chg="add del mod">
          <ac:chgData name="Hemanth Reddy K" userId="3b270ea56d7598eb" providerId="LiveId" clId="{95D6B580-62F5-4001-9639-9EA5A4B15140}" dt="2023-12-05T19:51:49.691" v="153" actId="478"/>
          <ac:picMkLst>
            <pc:docMk/>
            <pc:sldMk cId="3142852239" sldId="324"/>
            <ac:picMk id="5" creationId="{79CEC58A-C580-E111-9B38-6E4C6FBB2A22}"/>
          </ac:picMkLst>
        </pc:picChg>
      </pc:sldChg>
      <pc:sldChg chg="addSp delSp modSp add mod delAnim">
        <pc:chgData name="Hemanth Reddy K" userId="3b270ea56d7598eb" providerId="LiveId" clId="{95D6B580-62F5-4001-9639-9EA5A4B15140}" dt="2023-12-05T19:51:59.901" v="155" actId="478"/>
        <pc:sldMkLst>
          <pc:docMk/>
          <pc:sldMk cId="1450007853" sldId="325"/>
        </pc:sldMkLst>
        <pc:picChg chg="add mod ord">
          <ac:chgData name="Hemanth Reddy K" userId="3b270ea56d7598eb" providerId="LiveId" clId="{95D6B580-62F5-4001-9639-9EA5A4B15140}" dt="2023-12-05T05:05:43.385" v="36" actId="14100"/>
          <ac:picMkLst>
            <pc:docMk/>
            <pc:sldMk cId="1450007853" sldId="325"/>
            <ac:picMk id="2" creationId="{ECA28569-172F-2CA0-F41F-FB7393EC0F04}"/>
          </ac:picMkLst>
        </pc:picChg>
        <pc:picChg chg="add del mod">
          <ac:chgData name="Hemanth Reddy K" userId="3b270ea56d7598eb" providerId="LiveId" clId="{95D6B580-62F5-4001-9639-9EA5A4B15140}" dt="2023-12-05T19:51:59.901" v="155" actId="478"/>
          <ac:picMkLst>
            <pc:docMk/>
            <pc:sldMk cId="1450007853" sldId="325"/>
            <ac:picMk id="5" creationId="{21C64C72-C20E-C018-0939-C3B2EFF869DD}"/>
          </ac:picMkLst>
        </pc:picChg>
        <pc:picChg chg="del">
          <ac:chgData name="Hemanth Reddy K" userId="3b270ea56d7598eb" providerId="LiveId" clId="{95D6B580-62F5-4001-9639-9EA5A4B15140}" dt="2023-12-05T05:05:07.661" v="26" actId="478"/>
          <ac:picMkLst>
            <pc:docMk/>
            <pc:sldMk cId="1450007853" sldId="325"/>
            <ac:picMk id="5" creationId="{46CDB55E-42FC-66AA-9BE4-347C10886F92}"/>
          </ac:picMkLst>
        </pc:picChg>
      </pc:sldChg>
      <pc:sldChg chg="addSp delSp modSp add mod delAnim">
        <pc:chgData name="Hemanth Reddy K" userId="3b270ea56d7598eb" providerId="LiveId" clId="{95D6B580-62F5-4001-9639-9EA5A4B15140}" dt="2023-12-05T19:52:04.644" v="156" actId="478"/>
        <pc:sldMkLst>
          <pc:docMk/>
          <pc:sldMk cId="2841901572" sldId="326"/>
        </pc:sldMkLst>
        <pc:picChg chg="del">
          <ac:chgData name="Hemanth Reddy K" userId="3b270ea56d7598eb" providerId="LiveId" clId="{95D6B580-62F5-4001-9639-9EA5A4B15140}" dt="2023-12-05T05:09:44.670" v="69" actId="478"/>
          <ac:picMkLst>
            <pc:docMk/>
            <pc:sldMk cId="2841901572" sldId="326"/>
            <ac:picMk id="2" creationId="{ECA28569-172F-2CA0-F41F-FB7393EC0F04}"/>
          </ac:picMkLst>
        </pc:picChg>
        <pc:picChg chg="add mod">
          <ac:chgData name="Hemanth Reddy K" userId="3b270ea56d7598eb" providerId="LiveId" clId="{95D6B580-62F5-4001-9639-9EA5A4B15140}" dt="2023-12-05T05:10:10.468" v="77" actId="14100"/>
          <ac:picMkLst>
            <pc:docMk/>
            <pc:sldMk cId="2841901572" sldId="326"/>
            <ac:picMk id="4" creationId="{A1863F81-CFD6-95F7-B5BD-48905393F9B8}"/>
          </ac:picMkLst>
        </pc:picChg>
        <pc:picChg chg="add del mod">
          <ac:chgData name="Hemanth Reddy K" userId="3b270ea56d7598eb" providerId="LiveId" clId="{95D6B580-62F5-4001-9639-9EA5A4B15140}" dt="2023-12-05T19:52:04.644" v="156" actId="478"/>
          <ac:picMkLst>
            <pc:docMk/>
            <pc:sldMk cId="2841901572" sldId="326"/>
            <ac:picMk id="5" creationId="{A24CFF6D-8B04-FD46-D085-B84755E5779A}"/>
          </ac:picMkLst>
        </pc:picChg>
      </pc:sldChg>
      <pc:sldChg chg="addSp delSp modSp add mod delAnim">
        <pc:chgData name="Hemanth Reddy K" userId="3b270ea56d7598eb" providerId="LiveId" clId="{95D6B580-62F5-4001-9639-9EA5A4B15140}" dt="2023-12-05T19:52:54.373" v="168" actId="478"/>
        <pc:sldMkLst>
          <pc:docMk/>
          <pc:sldMk cId="3252499279" sldId="327"/>
        </pc:sldMkLst>
        <pc:spChg chg="mod ord">
          <ac:chgData name="Hemanth Reddy K" userId="3b270ea56d7598eb" providerId="LiveId" clId="{95D6B580-62F5-4001-9639-9EA5A4B15140}" dt="2023-12-05T05:27:24.766" v="103" actId="26606"/>
          <ac:spMkLst>
            <pc:docMk/>
            <pc:sldMk cId="3252499279" sldId="327"/>
            <ac:spMk id="2" creationId="{FC7843DE-9D29-8091-C3B7-6E1FFD55026A}"/>
          </ac:spMkLst>
        </pc:spChg>
        <pc:spChg chg="add del">
          <ac:chgData name="Hemanth Reddy K" userId="3b270ea56d7598eb" providerId="LiveId" clId="{95D6B580-62F5-4001-9639-9EA5A4B15140}" dt="2023-12-05T05:27:24.766" v="103" actId="26606"/>
          <ac:spMkLst>
            <pc:docMk/>
            <pc:sldMk cId="3252499279" sldId="327"/>
            <ac:spMk id="44" creationId="{5A59F003-E00A-43F9-91DC-CC54E3B87466}"/>
          </ac:spMkLst>
        </pc:spChg>
        <pc:spChg chg="add del">
          <ac:chgData name="Hemanth Reddy K" userId="3b270ea56d7598eb" providerId="LiveId" clId="{95D6B580-62F5-4001-9639-9EA5A4B15140}" dt="2023-12-05T05:27:24.766" v="103" actId="26606"/>
          <ac:spMkLst>
            <pc:docMk/>
            <pc:sldMk cId="3252499279" sldId="327"/>
            <ac:spMk id="46" creationId="{D74A4382-E3AD-430A-9A1F-DFA3E0E77A7D}"/>
          </ac:spMkLst>
        </pc:spChg>
        <pc:spChg chg="add del">
          <ac:chgData name="Hemanth Reddy K" userId="3b270ea56d7598eb" providerId="LiveId" clId="{95D6B580-62F5-4001-9639-9EA5A4B15140}" dt="2023-12-05T05:27:24.766" v="103" actId="26606"/>
          <ac:spMkLst>
            <pc:docMk/>
            <pc:sldMk cId="3252499279" sldId="327"/>
            <ac:spMk id="48" creationId="{79F40191-0F44-4FD1-82CC-ACB507C14BE6}"/>
          </ac:spMkLst>
        </pc:spChg>
        <pc:picChg chg="add mod">
          <ac:chgData name="Hemanth Reddy K" userId="3b270ea56d7598eb" providerId="LiveId" clId="{95D6B580-62F5-4001-9639-9EA5A4B15140}" dt="2023-12-05T05:28:03.130" v="111" actId="1076"/>
          <ac:picMkLst>
            <pc:docMk/>
            <pc:sldMk cId="3252499279" sldId="327"/>
            <ac:picMk id="4" creationId="{D5C138C3-5CE0-5007-5926-D541134AC48F}"/>
          </ac:picMkLst>
        </pc:picChg>
        <pc:picChg chg="add del mod">
          <ac:chgData name="Hemanth Reddy K" userId="3b270ea56d7598eb" providerId="LiveId" clId="{95D6B580-62F5-4001-9639-9EA5A4B15140}" dt="2023-12-05T19:52:54.373" v="168" actId="478"/>
          <ac:picMkLst>
            <pc:docMk/>
            <pc:sldMk cId="3252499279" sldId="327"/>
            <ac:picMk id="5" creationId="{2E6DC266-ECB5-E218-598E-2D583FC6BF28}"/>
          </ac:picMkLst>
        </pc:picChg>
        <pc:picChg chg="del">
          <ac:chgData name="Hemanth Reddy K" userId="3b270ea56d7598eb" providerId="LiveId" clId="{95D6B580-62F5-4001-9639-9EA5A4B15140}" dt="2023-12-05T05:26:26.813" v="99" actId="478"/>
          <ac:picMkLst>
            <pc:docMk/>
            <pc:sldMk cId="3252499279" sldId="327"/>
            <ac:picMk id="6" creationId="{7B4B33CE-4F0B-DF99-A671-F2CA168EA466}"/>
          </ac:picMkLst>
        </pc:picChg>
        <pc:cxnChg chg="add del">
          <ac:chgData name="Hemanth Reddy K" userId="3b270ea56d7598eb" providerId="LiveId" clId="{95D6B580-62F5-4001-9639-9EA5A4B15140}" dt="2023-12-05T05:27:24.766" v="103" actId="26606"/>
          <ac:cxnSpMkLst>
            <pc:docMk/>
            <pc:sldMk cId="3252499279" sldId="327"/>
            <ac:cxnSpMk id="39" creationId="{FC23E3B9-5ABF-58B3-E2B0-E9A5DAA90037}"/>
          </ac:cxnSpMkLst>
        </pc:cxnChg>
      </pc:sldChg>
      <pc:sldChg chg="addSp delSp modSp add mod delAnim">
        <pc:chgData name="Hemanth Reddy K" userId="3b270ea56d7598eb" providerId="LiveId" clId="{95D6B580-62F5-4001-9639-9EA5A4B15140}" dt="2023-12-05T19:52:57.974" v="169" actId="478"/>
        <pc:sldMkLst>
          <pc:docMk/>
          <pc:sldMk cId="2290299650" sldId="328"/>
        </pc:sldMkLst>
        <pc:picChg chg="add mod">
          <ac:chgData name="Hemanth Reddy K" userId="3b270ea56d7598eb" providerId="LiveId" clId="{95D6B580-62F5-4001-9639-9EA5A4B15140}" dt="2023-12-05T05:29:27.766" v="122" actId="14100"/>
          <ac:picMkLst>
            <pc:docMk/>
            <pc:sldMk cId="2290299650" sldId="328"/>
            <ac:picMk id="4" creationId="{B675BA92-D68D-8BCF-37FD-6D59055C5963}"/>
          </ac:picMkLst>
        </pc:picChg>
        <pc:picChg chg="add del mod">
          <ac:chgData name="Hemanth Reddy K" userId="3b270ea56d7598eb" providerId="LiveId" clId="{95D6B580-62F5-4001-9639-9EA5A4B15140}" dt="2023-12-05T19:52:57.974" v="169" actId="478"/>
          <ac:picMkLst>
            <pc:docMk/>
            <pc:sldMk cId="2290299650" sldId="328"/>
            <ac:picMk id="5" creationId="{EBFECAC4-45C7-014D-ACBE-7E3C29E04579}"/>
          </ac:picMkLst>
        </pc:picChg>
        <pc:picChg chg="del">
          <ac:chgData name="Hemanth Reddy K" userId="3b270ea56d7598eb" providerId="LiveId" clId="{95D6B580-62F5-4001-9639-9EA5A4B15140}" dt="2023-12-05T05:28:05.995" v="112" actId="478"/>
          <ac:picMkLst>
            <pc:docMk/>
            <pc:sldMk cId="2290299650" sldId="328"/>
            <ac:picMk id="6" creationId="{7B4B33CE-4F0B-DF99-A671-F2CA168EA466}"/>
          </ac:picMkLst>
        </pc:picChg>
      </pc:sldChg>
      <pc:sldChg chg="addSp delSp modSp add mod delAnim">
        <pc:chgData name="Hemanth Reddy K" userId="3b270ea56d7598eb" providerId="LiveId" clId="{95D6B580-62F5-4001-9639-9EA5A4B15140}" dt="2023-12-05T19:53:01.404" v="170" actId="478"/>
        <pc:sldMkLst>
          <pc:docMk/>
          <pc:sldMk cId="370888429" sldId="329"/>
        </pc:sldMkLst>
        <pc:picChg chg="add del mod">
          <ac:chgData name="Hemanth Reddy K" userId="3b270ea56d7598eb" providerId="LiveId" clId="{95D6B580-62F5-4001-9639-9EA5A4B15140}" dt="2023-12-05T19:53:01.404" v="170" actId="478"/>
          <ac:picMkLst>
            <pc:docMk/>
            <pc:sldMk cId="370888429" sldId="329"/>
            <ac:picMk id="4" creationId="{8E116346-D47A-A51B-CB92-748BC64A3012}"/>
          </ac:picMkLst>
        </pc:picChg>
        <pc:picChg chg="del">
          <ac:chgData name="Hemanth Reddy K" userId="3b270ea56d7598eb" providerId="LiveId" clId="{95D6B580-62F5-4001-9639-9EA5A4B15140}" dt="2023-12-05T05:29:56.483" v="124" actId="478"/>
          <ac:picMkLst>
            <pc:docMk/>
            <pc:sldMk cId="370888429" sldId="329"/>
            <ac:picMk id="4" creationId="{B675BA92-D68D-8BCF-37FD-6D59055C5963}"/>
          </ac:picMkLst>
        </pc:picChg>
        <pc:picChg chg="add mod">
          <ac:chgData name="Hemanth Reddy K" userId="3b270ea56d7598eb" providerId="LiveId" clId="{95D6B580-62F5-4001-9639-9EA5A4B15140}" dt="2023-12-05T05:30:39.856" v="129" actId="14100"/>
          <ac:picMkLst>
            <pc:docMk/>
            <pc:sldMk cId="370888429" sldId="329"/>
            <ac:picMk id="5" creationId="{FDEF8011-3BD3-3254-C440-36B910AB8D3A}"/>
          </ac:picMkLst>
        </pc:picChg>
      </pc:sldChg>
      <pc:sldChg chg="addSp delSp modSp add mod delAnim">
        <pc:chgData name="Hemanth Reddy K" userId="3b270ea56d7598eb" providerId="LiveId" clId="{95D6B580-62F5-4001-9639-9EA5A4B15140}" dt="2023-12-05T19:53:05.211" v="171" actId="478"/>
        <pc:sldMkLst>
          <pc:docMk/>
          <pc:sldMk cId="2028763242" sldId="330"/>
        </pc:sldMkLst>
        <pc:spChg chg="add del">
          <ac:chgData name="Hemanth Reddy K" userId="3b270ea56d7598eb" providerId="LiveId" clId="{95D6B580-62F5-4001-9639-9EA5A4B15140}" dt="2023-12-05T05:31:19.655" v="133"/>
          <ac:spMkLst>
            <pc:docMk/>
            <pc:sldMk cId="2028763242" sldId="330"/>
            <ac:spMk id="3" creationId="{A93C6427-C3D9-7C3E-8C5E-405E5D80A3A0}"/>
          </ac:spMkLst>
        </pc:spChg>
        <pc:picChg chg="add mod">
          <ac:chgData name="Hemanth Reddy K" userId="3b270ea56d7598eb" providerId="LiveId" clId="{95D6B580-62F5-4001-9639-9EA5A4B15140}" dt="2023-12-05T05:31:52.616" v="138" actId="14100"/>
          <ac:picMkLst>
            <pc:docMk/>
            <pc:sldMk cId="2028763242" sldId="330"/>
            <ac:picMk id="4" creationId="{C8B2A0AA-D9E6-E3BA-7280-1E70FA982BF1}"/>
          </ac:picMkLst>
        </pc:picChg>
        <pc:picChg chg="add del mod">
          <ac:chgData name="Hemanth Reddy K" userId="3b270ea56d7598eb" providerId="LiveId" clId="{95D6B580-62F5-4001-9639-9EA5A4B15140}" dt="2023-12-05T19:53:05.211" v="171" actId="478"/>
          <ac:picMkLst>
            <pc:docMk/>
            <pc:sldMk cId="2028763242" sldId="330"/>
            <ac:picMk id="5" creationId="{55C9D153-98C2-3FCF-DD1F-7305789884EB}"/>
          </ac:picMkLst>
        </pc:picChg>
        <pc:picChg chg="del">
          <ac:chgData name="Hemanth Reddy K" userId="3b270ea56d7598eb" providerId="LiveId" clId="{95D6B580-62F5-4001-9639-9EA5A4B15140}" dt="2023-12-05T05:30:55.110" v="131" actId="478"/>
          <ac:picMkLst>
            <pc:docMk/>
            <pc:sldMk cId="2028763242" sldId="330"/>
            <ac:picMk id="5" creationId="{FDEF8011-3BD3-3254-C440-36B910AB8D3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D22E20-6381-4F78-B3D6-85E2B49F13A9}"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9CE5E7-5E8F-4383-9038-929DC3CBF4E0}" type="slidenum">
              <a:rPr lang="en-US" smtClean="0"/>
              <a:t>‹#›</a:t>
            </a:fld>
            <a:endParaRPr lang="en-US"/>
          </a:p>
        </p:txBody>
      </p:sp>
    </p:spTree>
    <p:extLst>
      <p:ext uri="{BB962C8B-B14F-4D97-AF65-F5344CB8AC3E}">
        <p14:creationId xmlns:p14="http://schemas.microsoft.com/office/powerpoint/2010/main" val="83977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9CE5E7-5E8F-4383-9038-929DC3CBF4E0}" type="slidenum">
              <a:rPr lang="en-US" smtClean="0"/>
              <a:t>1</a:t>
            </a:fld>
            <a:endParaRPr lang="en-US"/>
          </a:p>
        </p:txBody>
      </p:sp>
    </p:spTree>
    <p:extLst>
      <p:ext uri="{BB962C8B-B14F-4D97-AF65-F5344CB8AC3E}">
        <p14:creationId xmlns:p14="http://schemas.microsoft.com/office/powerpoint/2010/main" val="2897730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9CE5E7-5E8F-4383-9038-929DC3CBF4E0}" type="slidenum">
              <a:rPr lang="en-US" smtClean="0"/>
              <a:t>29</a:t>
            </a:fld>
            <a:endParaRPr lang="en-US"/>
          </a:p>
        </p:txBody>
      </p:sp>
    </p:spTree>
    <p:extLst>
      <p:ext uri="{BB962C8B-B14F-4D97-AF65-F5344CB8AC3E}">
        <p14:creationId xmlns:p14="http://schemas.microsoft.com/office/powerpoint/2010/main" val="2166402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96766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51231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39228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7948309-2AD8-E34A-A180-C46287715FE8}"/>
              </a:ext>
            </a:extLst>
          </p:cNvPr>
          <p:cNvSpPr/>
          <p:nvPr userDrawn="1"/>
        </p:nvSpPr>
        <p:spPr>
          <a:xfrm>
            <a:off x="0" y="0"/>
            <a:ext cx="12192000" cy="1646238"/>
          </a:xfrm>
          <a:prstGeom prst="rect">
            <a:avLst/>
          </a:prstGeom>
          <a:pattFill prst="wd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53550"/>
            <a:ext cx="10515600" cy="1292688"/>
          </a:xfrm>
          <a:prstGeom prst="rect">
            <a:avLst/>
          </a:prstGeom>
        </p:spPr>
        <p:txBody>
          <a:bodyPr anchor="b"/>
          <a:lstStyle>
            <a:lvl1pPr>
              <a:defRPr b="1">
                <a:solidFill>
                  <a:srgbClr val="1074BA"/>
                </a:solidFill>
              </a:defRPr>
            </a:lvl1pPr>
          </a:lstStyle>
          <a:p>
            <a:r>
              <a:rPr lang="en-US"/>
              <a:t>Click to edit title</a:t>
            </a:r>
          </a:p>
        </p:txBody>
      </p:sp>
      <p:sp>
        <p:nvSpPr>
          <p:cNvPr id="3" name="Content Placeholder 2"/>
          <p:cNvSpPr>
            <a:spLocks noGrp="1"/>
          </p:cNvSpPr>
          <p:nvPr>
            <p:ph sz="half" idx="1" hasCustomPrompt="1"/>
          </p:nvPr>
        </p:nvSpPr>
        <p:spPr>
          <a:xfrm>
            <a:off x="838200" y="1825625"/>
            <a:ext cx="5181600" cy="4351338"/>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172200" y="1825625"/>
            <a:ext cx="5181600" cy="4351338"/>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5BAE2836-898C-4040-8072-086C2D7AE641}"/>
              </a:ext>
            </a:extLst>
          </p:cNvPr>
          <p:cNvPicPr>
            <a:picLocks noChangeAspect="1"/>
          </p:cNvPicPr>
          <p:nvPr userDrawn="1"/>
        </p:nvPicPr>
        <p:blipFill>
          <a:blip r:embed="rId2"/>
          <a:srcRect/>
          <a:stretch/>
        </p:blipFill>
        <p:spPr>
          <a:xfrm>
            <a:off x="10396205" y="5789118"/>
            <a:ext cx="1426390" cy="785695"/>
          </a:xfrm>
          <a:prstGeom prst="rect">
            <a:avLst/>
          </a:prstGeom>
        </p:spPr>
      </p:pic>
      <p:sp>
        <p:nvSpPr>
          <p:cNvPr id="9" name="Date Placeholder 3">
            <a:extLst>
              <a:ext uri="{FF2B5EF4-FFF2-40B4-BE49-F238E27FC236}">
                <a16:creationId xmlns:a16="http://schemas.microsoft.com/office/drawing/2014/main" id="{AEC52A3A-BECD-5B3A-75AC-AB11B89ADB39}"/>
              </a:ext>
            </a:extLst>
          </p:cNvPr>
          <p:cNvSpPr>
            <a:spLocks noGrp="1"/>
          </p:cNvSpPr>
          <p:nvPr>
            <p:ph type="dt" sz="half" idx="10"/>
          </p:nvPr>
        </p:nvSpPr>
        <p:spPr>
          <a:xfrm>
            <a:off x="116306" y="6369650"/>
            <a:ext cx="762000" cy="365125"/>
          </a:xfrm>
          <a:prstGeom prst="rect">
            <a:avLst/>
          </a:prstGeom>
        </p:spPr>
        <p:txBody>
          <a:bodyPr anchor="b"/>
          <a:lstStyle>
            <a:lvl1pPr>
              <a:defRPr sz="1200">
                <a:solidFill>
                  <a:schemeClr val="bg1">
                    <a:lumMod val="50000"/>
                  </a:schemeClr>
                </a:solidFill>
                <a:latin typeface="Helvetica" pitchFamily="2" charset="0"/>
              </a:defRPr>
            </a:lvl1pPr>
          </a:lstStyle>
          <a:p>
            <a:fld id="{978957DE-0A8A-9D44-8352-34BC09BF7234}" type="datetimeFigureOut">
              <a:rPr lang="en-US" smtClean="0"/>
              <a:pPr/>
              <a:t>12/5/2023</a:t>
            </a:fld>
            <a:endParaRPr lang="en-US"/>
          </a:p>
        </p:txBody>
      </p:sp>
      <p:sp>
        <p:nvSpPr>
          <p:cNvPr id="12" name="Footer Placeholder 4">
            <a:extLst>
              <a:ext uri="{FF2B5EF4-FFF2-40B4-BE49-F238E27FC236}">
                <a16:creationId xmlns:a16="http://schemas.microsoft.com/office/drawing/2014/main" id="{444D2D6D-F907-8BE1-80E8-963E07A4036E}"/>
              </a:ext>
            </a:extLst>
          </p:cNvPr>
          <p:cNvSpPr>
            <a:spLocks noGrp="1"/>
          </p:cNvSpPr>
          <p:nvPr>
            <p:ph type="ftr" sz="quarter" idx="3"/>
          </p:nvPr>
        </p:nvSpPr>
        <p:spPr>
          <a:xfrm>
            <a:off x="878306" y="6369650"/>
            <a:ext cx="4114800" cy="365125"/>
          </a:xfrm>
          <a:prstGeom prst="rect">
            <a:avLst/>
          </a:prstGeom>
        </p:spPr>
        <p:txBody>
          <a:bodyPr anchor="b"/>
          <a:lstStyle>
            <a:lvl1pPr algn="l">
              <a:defRPr sz="1200">
                <a:solidFill>
                  <a:schemeClr val="bg1">
                    <a:lumMod val="50000"/>
                  </a:schemeClr>
                </a:solidFill>
                <a:latin typeface="Helvetica" pitchFamily="2" charset="0"/>
              </a:defRPr>
            </a:lvl1pPr>
          </a:lstStyle>
          <a:p>
            <a:endParaRPr lang="en-US"/>
          </a:p>
        </p:txBody>
      </p:sp>
      <p:sp>
        <p:nvSpPr>
          <p:cNvPr id="13" name="Slide Number Placeholder 5">
            <a:extLst>
              <a:ext uri="{FF2B5EF4-FFF2-40B4-BE49-F238E27FC236}">
                <a16:creationId xmlns:a16="http://schemas.microsoft.com/office/drawing/2014/main" id="{9E37ED83-AAC1-1A56-3AC8-BD0922286BDD}"/>
              </a:ext>
            </a:extLst>
          </p:cNvPr>
          <p:cNvSpPr>
            <a:spLocks noGrp="1"/>
          </p:cNvSpPr>
          <p:nvPr>
            <p:ph type="sldNum" sz="quarter" idx="4"/>
          </p:nvPr>
        </p:nvSpPr>
        <p:spPr>
          <a:xfrm>
            <a:off x="9981397" y="6369650"/>
            <a:ext cx="2094297" cy="365125"/>
          </a:xfrm>
          <a:prstGeom prst="rect">
            <a:avLst/>
          </a:prstGeom>
        </p:spPr>
        <p:txBody>
          <a:bodyPr vert="horz" lIns="91440" tIns="45720" rIns="91440" bIns="45720" rtlCol="0" anchor="b"/>
          <a:lstStyle>
            <a:lvl1pPr algn="r">
              <a:defRPr sz="1200">
                <a:solidFill>
                  <a:schemeClr val="bg1">
                    <a:lumMod val="50000"/>
                  </a:schemeClr>
                </a:solidFill>
                <a:latin typeface="Helvetica" pitchFamily="2" charset="0"/>
              </a:defRPr>
            </a:lvl1pPr>
          </a:lstStyle>
          <a:p>
            <a:fld id="{832BB5C0-C657-4A40-AAE5-52D908CC6012}" type="slidenum">
              <a:rPr lang="en-US" smtClean="0"/>
              <a:pPr/>
              <a:t>‹#›</a:t>
            </a:fld>
            <a:endParaRPr lang="en-US"/>
          </a:p>
        </p:txBody>
      </p:sp>
    </p:spTree>
    <p:extLst>
      <p:ext uri="{BB962C8B-B14F-4D97-AF65-F5344CB8AC3E}">
        <p14:creationId xmlns:p14="http://schemas.microsoft.com/office/powerpoint/2010/main" val="1892252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02278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68492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760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85318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72789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80563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4662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52875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5946773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kaggle.com/datasets/kartik2112/fraud-detectio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6DDA05-B398-7FB0-035A-AB3CA64413FE}"/>
              </a:ext>
            </a:extLst>
          </p:cNvPr>
          <p:cNvSpPr>
            <a:spLocks noGrp="1"/>
          </p:cNvSpPr>
          <p:nvPr>
            <p:ph type="title"/>
          </p:nvPr>
        </p:nvSpPr>
        <p:spPr>
          <a:xfrm>
            <a:off x="634562" y="1940275"/>
            <a:ext cx="4580358" cy="2127419"/>
          </a:xfrm>
        </p:spPr>
        <p:txBody>
          <a:bodyPr vert="horz" lIns="91440" tIns="45720" rIns="91440" bIns="45720" rtlCol="0" anchor="b">
            <a:normAutofit fontScale="90000"/>
          </a:bodyPr>
          <a:lstStyle/>
          <a:p>
            <a:r>
              <a:rPr lang="en-US" sz="5000" b="1" dirty="0">
                <a:solidFill>
                  <a:schemeClr val="tx1"/>
                </a:solidFill>
                <a:latin typeface="+mj-lt"/>
              </a:rPr>
              <a:t>Credit Card Transactions Fraud Detection</a:t>
            </a:r>
          </a:p>
        </p:txBody>
      </p:sp>
      <p:pic>
        <p:nvPicPr>
          <p:cNvPr id="6" name="Picture 5" descr="A stack of bank cards">
            <a:extLst>
              <a:ext uri="{FF2B5EF4-FFF2-40B4-BE49-F238E27FC236}">
                <a16:creationId xmlns:a16="http://schemas.microsoft.com/office/drawing/2014/main" id="{A7655CB4-EDCE-A8C6-42D2-1DA65B1DF025}"/>
              </a:ext>
            </a:extLst>
          </p:cNvPr>
          <p:cNvPicPr>
            <a:picLocks noChangeAspect="1"/>
          </p:cNvPicPr>
          <p:nvPr/>
        </p:nvPicPr>
        <p:blipFill rotWithShape="1">
          <a:blip r:embed="rId3"/>
          <a:srcRect l="16398" r="16400" b="2"/>
          <a:stretch/>
        </p:blipFill>
        <p:spPr>
          <a:xfrm>
            <a:off x="5486399" y="-20693"/>
            <a:ext cx="6702553"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518D7635-1DEC-8909-DA93-76F721BA245A}"/>
              </a:ext>
            </a:extLst>
          </p:cNvPr>
          <p:cNvSpPr txBox="1"/>
          <p:nvPr/>
        </p:nvSpPr>
        <p:spPr>
          <a:xfrm>
            <a:off x="890338" y="4846049"/>
            <a:ext cx="4069851" cy="1231106"/>
          </a:xfrm>
          <a:prstGeom prst="rect">
            <a:avLst/>
          </a:prstGeom>
          <a:noFill/>
        </p:spPr>
        <p:txBody>
          <a:bodyPr wrap="square">
            <a:spAutoFit/>
          </a:bodyPr>
          <a:lstStyle/>
          <a:p>
            <a:pPr>
              <a:lnSpc>
                <a:spcPct val="100000"/>
              </a:lnSpc>
            </a:pPr>
            <a:r>
              <a:rPr lang="en-US" sz="2000" b="1" u="sng">
                <a:latin typeface="Helvetica"/>
                <a:cs typeface="Helvetica"/>
              </a:rPr>
              <a:t>Group 5</a:t>
            </a:r>
          </a:p>
          <a:p>
            <a:pPr marL="285750" indent="-285750">
              <a:lnSpc>
                <a:spcPct val="100000"/>
              </a:lnSpc>
              <a:spcBef>
                <a:spcPts val="0"/>
              </a:spcBef>
              <a:buChar char="•"/>
            </a:pPr>
            <a:r>
              <a:rPr lang="en-US" sz="1800" b="1">
                <a:latin typeface="Helvetica"/>
                <a:cs typeface="Helvetica"/>
              </a:rPr>
              <a:t>Hemanth  (14411094 )</a:t>
            </a:r>
            <a:endParaRPr lang="en-US" sz="1800" b="1">
              <a:cs typeface="Helvetica"/>
            </a:endParaRPr>
          </a:p>
          <a:p>
            <a:pPr marL="285750" indent="-285750">
              <a:lnSpc>
                <a:spcPct val="100000"/>
              </a:lnSpc>
              <a:spcBef>
                <a:spcPts val="0"/>
              </a:spcBef>
              <a:buChar char="•"/>
            </a:pPr>
            <a:r>
              <a:rPr lang="en-US" sz="1800" b="1">
                <a:latin typeface="Helvetica"/>
                <a:cs typeface="Helvetica"/>
              </a:rPr>
              <a:t>Bindu ( 16338568 )</a:t>
            </a:r>
            <a:endParaRPr lang="en-US" sz="1800" b="1">
              <a:cs typeface="Helvetica"/>
            </a:endParaRPr>
          </a:p>
          <a:p>
            <a:pPr marL="285750" indent="-285750">
              <a:lnSpc>
                <a:spcPct val="100000"/>
              </a:lnSpc>
              <a:spcBef>
                <a:spcPts val="0"/>
              </a:spcBef>
              <a:buChar char="•"/>
            </a:pPr>
            <a:r>
              <a:rPr lang="en-US" sz="1800" b="1">
                <a:latin typeface="Helvetica"/>
                <a:cs typeface="Helvetica"/>
              </a:rPr>
              <a:t>Teja ( 16336900 )</a:t>
            </a:r>
            <a:endParaRPr lang="en-US" sz="1800" b="1">
              <a:cs typeface="Helvetica"/>
            </a:endParaRPr>
          </a:p>
        </p:txBody>
      </p:sp>
    </p:spTree>
    <p:extLst>
      <p:ext uri="{BB962C8B-B14F-4D97-AF65-F5344CB8AC3E}">
        <p14:creationId xmlns:p14="http://schemas.microsoft.com/office/powerpoint/2010/main" val="2106765558"/>
      </p:ext>
    </p:extLst>
  </p:cSld>
  <p:clrMapOvr>
    <a:masterClrMapping/>
  </p:clrMapOvr>
  <p:transition spd="slow" advTm="2251">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F1A01-95F4-1DA1-9F9B-C367FC1D1B85}"/>
              </a:ext>
            </a:extLst>
          </p:cNvPr>
          <p:cNvSpPr>
            <a:spLocks noGrp="1"/>
          </p:cNvSpPr>
          <p:nvPr>
            <p:ph type="title"/>
          </p:nvPr>
        </p:nvSpPr>
        <p:spPr>
          <a:xfrm>
            <a:off x="0" y="89501"/>
            <a:ext cx="4653023" cy="666012"/>
          </a:xfrm>
        </p:spPr>
        <p:txBody>
          <a:bodyPr vert="horz" lIns="91440" tIns="45720" rIns="91440" bIns="45720" rtlCol="0" anchor="ctr">
            <a:normAutofit fontScale="90000"/>
          </a:bodyPr>
          <a:lstStyle/>
          <a:p>
            <a:pPr algn="ctr"/>
            <a:r>
              <a:rPr lang="en-US" sz="4800" b="1" dirty="0">
                <a:solidFill>
                  <a:schemeClr val="tx1"/>
                </a:solidFill>
                <a:latin typeface="+mj-lt"/>
              </a:rPr>
              <a:t>Preliminary Analysis</a:t>
            </a:r>
          </a:p>
        </p:txBody>
      </p:sp>
      <p:pic>
        <p:nvPicPr>
          <p:cNvPr id="2" name="Picture 1">
            <a:extLst>
              <a:ext uri="{FF2B5EF4-FFF2-40B4-BE49-F238E27FC236}">
                <a16:creationId xmlns:a16="http://schemas.microsoft.com/office/drawing/2014/main" id="{0B7519B2-F1B3-7904-F36B-081B52E5E658}"/>
              </a:ext>
            </a:extLst>
          </p:cNvPr>
          <p:cNvPicPr>
            <a:picLocks noChangeAspect="1"/>
          </p:cNvPicPr>
          <p:nvPr/>
        </p:nvPicPr>
        <p:blipFill>
          <a:blip r:embed="rId2"/>
          <a:stretch>
            <a:fillRect/>
          </a:stretch>
        </p:blipFill>
        <p:spPr>
          <a:xfrm>
            <a:off x="254643" y="871462"/>
            <a:ext cx="11308466" cy="5668234"/>
          </a:xfrm>
          <a:prstGeom prst="rect">
            <a:avLst/>
          </a:prstGeom>
        </p:spPr>
      </p:pic>
    </p:spTree>
    <p:extLst>
      <p:ext uri="{BB962C8B-B14F-4D97-AF65-F5344CB8AC3E}">
        <p14:creationId xmlns:p14="http://schemas.microsoft.com/office/powerpoint/2010/main" val="3142852239"/>
      </p:ext>
    </p:extLst>
  </p:cSld>
  <p:clrMapOvr>
    <a:masterClrMapping/>
  </p:clrMapOvr>
  <mc:AlternateContent xmlns:mc="http://schemas.openxmlformats.org/markup-compatibility/2006" xmlns:p14="http://schemas.microsoft.com/office/powerpoint/2010/main">
    <mc:Choice Requires="p14">
      <p:transition spd="slow" p14:dur="2000" advTm="3196"/>
    </mc:Choice>
    <mc:Fallback xmlns="">
      <p:transition spd="slow" advTm="319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F1A01-95F4-1DA1-9F9B-C367FC1D1B85}"/>
              </a:ext>
            </a:extLst>
          </p:cNvPr>
          <p:cNvSpPr>
            <a:spLocks noGrp="1"/>
          </p:cNvSpPr>
          <p:nvPr>
            <p:ph type="title"/>
          </p:nvPr>
        </p:nvSpPr>
        <p:spPr>
          <a:xfrm>
            <a:off x="0" y="89501"/>
            <a:ext cx="4653023" cy="666012"/>
          </a:xfrm>
        </p:spPr>
        <p:txBody>
          <a:bodyPr vert="horz" lIns="91440" tIns="45720" rIns="91440" bIns="45720" rtlCol="0" anchor="ctr">
            <a:normAutofit fontScale="90000"/>
          </a:bodyPr>
          <a:lstStyle/>
          <a:p>
            <a:pPr algn="ctr"/>
            <a:r>
              <a:rPr lang="en-US" sz="4800" b="1" dirty="0">
                <a:solidFill>
                  <a:schemeClr val="tx1"/>
                </a:solidFill>
                <a:latin typeface="+mj-lt"/>
              </a:rPr>
              <a:t>Preliminary Analysis</a:t>
            </a:r>
          </a:p>
        </p:txBody>
      </p:sp>
      <p:pic>
        <p:nvPicPr>
          <p:cNvPr id="5" name="Picture 4">
            <a:extLst>
              <a:ext uri="{FF2B5EF4-FFF2-40B4-BE49-F238E27FC236}">
                <a16:creationId xmlns:a16="http://schemas.microsoft.com/office/drawing/2014/main" id="{46CDB55E-42FC-66AA-9BE4-347C10886F92}"/>
              </a:ext>
            </a:extLst>
          </p:cNvPr>
          <p:cNvPicPr>
            <a:picLocks noChangeAspect="1"/>
          </p:cNvPicPr>
          <p:nvPr/>
        </p:nvPicPr>
        <p:blipFill>
          <a:blip r:embed="rId2"/>
          <a:stretch>
            <a:fillRect/>
          </a:stretch>
        </p:blipFill>
        <p:spPr>
          <a:xfrm>
            <a:off x="186686" y="755514"/>
            <a:ext cx="11818627" cy="5882900"/>
          </a:xfrm>
          <a:prstGeom prst="rect">
            <a:avLst/>
          </a:prstGeom>
        </p:spPr>
      </p:pic>
    </p:spTree>
    <p:extLst>
      <p:ext uri="{BB962C8B-B14F-4D97-AF65-F5344CB8AC3E}">
        <p14:creationId xmlns:p14="http://schemas.microsoft.com/office/powerpoint/2010/main" val="1789950984"/>
      </p:ext>
    </p:extLst>
  </p:cSld>
  <p:clrMapOvr>
    <a:masterClrMapping/>
  </p:clrMapOvr>
  <mc:AlternateContent xmlns:mc="http://schemas.openxmlformats.org/markup-compatibility/2006" xmlns:p14="http://schemas.microsoft.com/office/powerpoint/2010/main">
    <mc:Choice Requires="p14">
      <p:transition spd="slow" p14:dur="2000" advTm="12434"/>
    </mc:Choice>
    <mc:Fallback xmlns="">
      <p:transition spd="slow" advTm="1243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map of the united states">
            <a:extLst>
              <a:ext uri="{FF2B5EF4-FFF2-40B4-BE49-F238E27FC236}">
                <a16:creationId xmlns:a16="http://schemas.microsoft.com/office/drawing/2014/main" id="{ECA28569-172F-2CA0-F41F-FB7393EC0F04}"/>
              </a:ext>
            </a:extLst>
          </p:cNvPr>
          <p:cNvPicPr>
            <a:picLocks noChangeAspect="1"/>
          </p:cNvPicPr>
          <p:nvPr/>
        </p:nvPicPr>
        <p:blipFill>
          <a:blip r:embed="rId2"/>
          <a:stretch>
            <a:fillRect/>
          </a:stretch>
        </p:blipFill>
        <p:spPr>
          <a:xfrm>
            <a:off x="0" y="755514"/>
            <a:ext cx="12063340" cy="6012986"/>
          </a:xfrm>
          <a:prstGeom prst="rect">
            <a:avLst/>
          </a:prstGeom>
        </p:spPr>
      </p:pic>
      <p:sp>
        <p:nvSpPr>
          <p:cNvPr id="3" name="Title 2">
            <a:extLst>
              <a:ext uri="{FF2B5EF4-FFF2-40B4-BE49-F238E27FC236}">
                <a16:creationId xmlns:a16="http://schemas.microsoft.com/office/drawing/2014/main" id="{E7AF1A01-95F4-1DA1-9F9B-C367FC1D1B85}"/>
              </a:ext>
            </a:extLst>
          </p:cNvPr>
          <p:cNvSpPr>
            <a:spLocks noGrp="1"/>
          </p:cNvSpPr>
          <p:nvPr>
            <p:ph type="title"/>
          </p:nvPr>
        </p:nvSpPr>
        <p:spPr>
          <a:xfrm>
            <a:off x="0" y="89501"/>
            <a:ext cx="4653023" cy="666012"/>
          </a:xfrm>
        </p:spPr>
        <p:txBody>
          <a:bodyPr vert="horz" lIns="91440" tIns="45720" rIns="91440" bIns="45720" rtlCol="0" anchor="ctr">
            <a:normAutofit fontScale="90000"/>
          </a:bodyPr>
          <a:lstStyle/>
          <a:p>
            <a:pPr algn="ctr"/>
            <a:r>
              <a:rPr lang="en-US" sz="4800" b="1" dirty="0">
                <a:solidFill>
                  <a:schemeClr val="tx1"/>
                </a:solidFill>
                <a:latin typeface="+mj-lt"/>
              </a:rPr>
              <a:t>Preliminary Analysis</a:t>
            </a:r>
          </a:p>
        </p:txBody>
      </p:sp>
    </p:spTree>
    <p:extLst>
      <p:ext uri="{BB962C8B-B14F-4D97-AF65-F5344CB8AC3E}">
        <p14:creationId xmlns:p14="http://schemas.microsoft.com/office/powerpoint/2010/main" val="1450007853"/>
      </p:ext>
    </p:extLst>
  </p:cSld>
  <p:clrMapOvr>
    <a:masterClrMapping/>
  </p:clrMapOvr>
  <mc:AlternateContent xmlns:mc="http://schemas.openxmlformats.org/markup-compatibility/2006" xmlns:p14="http://schemas.microsoft.com/office/powerpoint/2010/main">
    <mc:Choice Requires="p14">
      <p:transition spd="slow" p14:dur="2000" advTm="18162"/>
    </mc:Choice>
    <mc:Fallback xmlns="">
      <p:transition spd="slow" advTm="1816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F1A01-95F4-1DA1-9F9B-C367FC1D1B85}"/>
              </a:ext>
            </a:extLst>
          </p:cNvPr>
          <p:cNvSpPr>
            <a:spLocks noGrp="1"/>
          </p:cNvSpPr>
          <p:nvPr>
            <p:ph type="title"/>
          </p:nvPr>
        </p:nvSpPr>
        <p:spPr>
          <a:xfrm>
            <a:off x="0" y="89501"/>
            <a:ext cx="4653023" cy="666012"/>
          </a:xfrm>
        </p:spPr>
        <p:txBody>
          <a:bodyPr vert="horz" lIns="91440" tIns="45720" rIns="91440" bIns="45720" rtlCol="0" anchor="ctr">
            <a:normAutofit fontScale="90000"/>
          </a:bodyPr>
          <a:lstStyle/>
          <a:p>
            <a:pPr algn="ctr"/>
            <a:r>
              <a:rPr lang="en-US" sz="4800" b="1" dirty="0">
                <a:solidFill>
                  <a:schemeClr val="tx1"/>
                </a:solidFill>
                <a:latin typeface="+mj-lt"/>
              </a:rPr>
              <a:t>Preliminary Analysis</a:t>
            </a:r>
          </a:p>
        </p:txBody>
      </p:sp>
      <p:pic>
        <p:nvPicPr>
          <p:cNvPr id="4" name="Picture 3" descr="A graph showing the number of age">
            <a:extLst>
              <a:ext uri="{FF2B5EF4-FFF2-40B4-BE49-F238E27FC236}">
                <a16:creationId xmlns:a16="http://schemas.microsoft.com/office/drawing/2014/main" id="{A1863F81-CFD6-95F7-B5BD-48905393F9B8}"/>
              </a:ext>
            </a:extLst>
          </p:cNvPr>
          <p:cNvPicPr>
            <a:picLocks noChangeAspect="1"/>
          </p:cNvPicPr>
          <p:nvPr/>
        </p:nvPicPr>
        <p:blipFill>
          <a:blip r:embed="rId2"/>
          <a:stretch>
            <a:fillRect/>
          </a:stretch>
        </p:blipFill>
        <p:spPr>
          <a:xfrm>
            <a:off x="140242" y="755513"/>
            <a:ext cx="11851129" cy="5985558"/>
          </a:xfrm>
          <a:prstGeom prst="rect">
            <a:avLst/>
          </a:prstGeom>
        </p:spPr>
      </p:pic>
    </p:spTree>
    <p:extLst>
      <p:ext uri="{BB962C8B-B14F-4D97-AF65-F5344CB8AC3E}">
        <p14:creationId xmlns:p14="http://schemas.microsoft.com/office/powerpoint/2010/main" val="2841901572"/>
      </p:ext>
    </p:extLst>
  </p:cSld>
  <p:clrMapOvr>
    <a:masterClrMapping/>
  </p:clrMapOvr>
  <mc:AlternateContent xmlns:mc="http://schemas.openxmlformats.org/markup-compatibility/2006" xmlns:p14="http://schemas.microsoft.com/office/powerpoint/2010/main">
    <mc:Choice Requires="p14">
      <p:transition spd="slow" p14:dur="2000" advTm="7906"/>
    </mc:Choice>
    <mc:Fallback xmlns="">
      <p:transition spd="slow" advTm="7906"/>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F1A01-95F4-1DA1-9F9B-C367FC1D1B85}"/>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solidFill>
                  <a:schemeClr val="tx1"/>
                </a:solidFill>
                <a:latin typeface="+mj-lt"/>
              </a:rPr>
              <a:t>Preliminary Analysis</a:t>
            </a:r>
          </a:p>
        </p:txBody>
      </p:sp>
      <p:pic>
        <p:nvPicPr>
          <p:cNvPr id="4" name="Picture 3" descr="A screenshot of a graph&#10;&#10;Description automatically generated">
            <a:extLst>
              <a:ext uri="{FF2B5EF4-FFF2-40B4-BE49-F238E27FC236}">
                <a16:creationId xmlns:a16="http://schemas.microsoft.com/office/drawing/2014/main" id="{2AC4C45E-2723-883B-C01D-20D18275F01D}"/>
              </a:ext>
            </a:extLst>
          </p:cNvPr>
          <p:cNvPicPr>
            <a:picLocks noChangeAspect="1"/>
          </p:cNvPicPr>
          <p:nvPr/>
        </p:nvPicPr>
        <p:blipFill>
          <a:blip r:embed="rId2"/>
          <a:stretch>
            <a:fillRect/>
          </a:stretch>
        </p:blipFill>
        <p:spPr>
          <a:xfrm>
            <a:off x="4676794" y="2164430"/>
            <a:ext cx="7274480" cy="3728140"/>
          </a:xfrm>
          <a:prstGeom prst="rect">
            <a:avLst/>
          </a:prstGeom>
        </p:spPr>
      </p:pic>
      <p:sp>
        <p:nvSpPr>
          <p:cNvPr id="2" name="TextBox 1">
            <a:extLst>
              <a:ext uri="{FF2B5EF4-FFF2-40B4-BE49-F238E27FC236}">
                <a16:creationId xmlns:a16="http://schemas.microsoft.com/office/drawing/2014/main" id="{1B7D5672-676D-F969-6CDC-7200CA4AFFBE}"/>
              </a:ext>
            </a:extLst>
          </p:cNvPr>
          <p:cNvSpPr txBox="1"/>
          <p:nvPr/>
        </p:nvSpPr>
        <p:spPr>
          <a:xfrm>
            <a:off x="347973" y="2042338"/>
            <a:ext cx="416702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Font typeface="Arial"/>
              <a:buChar char="•"/>
            </a:pPr>
            <a:r>
              <a:rPr lang="en-US" sz="2000">
                <a:solidFill>
                  <a:srgbClr val="374151"/>
                </a:solidFill>
                <a:ea typeface="+mn-lt"/>
                <a:cs typeface="+mn-lt"/>
              </a:rPr>
              <a:t>The dataset is strongly skewed to the right, as shown by a skewness score of 42.8, and it is possible that there are  large values that are having a substantial impact on the distribution. </a:t>
            </a:r>
            <a:endParaRPr lang="en-US" sz="2000">
              <a:ea typeface="Calibri"/>
              <a:cs typeface="Calibri"/>
            </a:endParaRPr>
          </a:p>
          <a:p>
            <a:pPr algn="just">
              <a:buFont typeface="Arial"/>
              <a:buChar char="•"/>
            </a:pPr>
            <a:r>
              <a:rPr lang="en-US" sz="2000">
                <a:solidFill>
                  <a:srgbClr val="374151"/>
                </a:solidFill>
                <a:ea typeface="+mn-lt"/>
                <a:cs typeface="+mn-lt"/>
              </a:rPr>
              <a:t>According to the above bar plot, the amount involved is high for the majority of fraudulent transactions. </a:t>
            </a:r>
            <a:endParaRPr lang="en-US" sz="2000">
              <a:ea typeface="+mn-lt"/>
              <a:cs typeface="+mn-lt"/>
            </a:endParaRPr>
          </a:p>
          <a:p>
            <a:pPr algn="just">
              <a:buFont typeface="Arial"/>
              <a:buChar char="•"/>
            </a:pPr>
            <a:r>
              <a:rPr lang="en-US" sz="2000">
                <a:solidFill>
                  <a:srgbClr val="374151"/>
                </a:solidFill>
                <a:ea typeface="+mn-lt"/>
                <a:cs typeface="+mn-lt"/>
              </a:rPr>
              <a:t>Removal of outliers is not appropriate in this situation since they represent the highest risk of fraud.</a:t>
            </a:r>
            <a:endParaRPr lang="en-US" sz="2000">
              <a:ea typeface="+mn-lt"/>
              <a:cs typeface="+mn-lt"/>
            </a:endParaRPr>
          </a:p>
          <a:p>
            <a:pPr marL="171450" indent="-171450" algn="just">
              <a:buFont typeface="Arial"/>
              <a:buChar char="•"/>
            </a:pPr>
            <a:endParaRPr lang="en-US" sz="1200">
              <a:solidFill>
                <a:srgbClr val="374151"/>
              </a:solidFill>
              <a:ea typeface="Calibri" panose="020F0502020204030204"/>
              <a:cs typeface="Calibri" panose="020F0502020204030204"/>
            </a:endParaRPr>
          </a:p>
        </p:txBody>
      </p:sp>
    </p:spTree>
    <p:extLst>
      <p:ext uri="{BB962C8B-B14F-4D97-AF65-F5344CB8AC3E}">
        <p14:creationId xmlns:p14="http://schemas.microsoft.com/office/powerpoint/2010/main" val="2910968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7AF1A01-95F4-1DA1-9F9B-C367FC1D1B85}"/>
              </a:ext>
            </a:extLst>
          </p:cNvPr>
          <p:cNvSpPr>
            <a:spLocks noGrp="1"/>
          </p:cNvSpPr>
          <p:nvPr>
            <p:ph type="title"/>
          </p:nvPr>
        </p:nvSpPr>
        <p:spPr>
          <a:xfrm>
            <a:off x="681921" y="1596047"/>
            <a:ext cx="6847469" cy="476289"/>
          </a:xfrm>
        </p:spPr>
        <p:txBody>
          <a:bodyPr vert="horz" lIns="91440" tIns="45720" rIns="91440" bIns="45720" rtlCol="0" anchor="b">
            <a:normAutofit fontScale="90000"/>
          </a:bodyPr>
          <a:lstStyle/>
          <a:p>
            <a:r>
              <a:rPr lang="en-US" sz="3200" b="1"/>
              <a:t>Class Imbalances &amp; Treatment Techniques</a:t>
            </a:r>
          </a:p>
        </p:txBody>
      </p:sp>
      <p:pic>
        <p:nvPicPr>
          <p:cNvPr id="2" name="Picture 1" descr="A black text on a white background&#10;&#10;Description automatically generated">
            <a:extLst>
              <a:ext uri="{FF2B5EF4-FFF2-40B4-BE49-F238E27FC236}">
                <a16:creationId xmlns:a16="http://schemas.microsoft.com/office/drawing/2014/main" id="{AB206B7E-AC1E-5019-9F1D-46FAE6F5130B}"/>
              </a:ext>
            </a:extLst>
          </p:cNvPr>
          <p:cNvPicPr>
            <a:picLocks noChangeAspect="1"/>
          </p:cNvPicPr>
          <p:nvPr/>
        </p:nvPicPr>
        <p:blipFill>
          <a:blip r:embed="rId2"/>
          <a:stretch>
            <a:fillRect/>
          </a:stretch>
        </p:blipFill>
        <p:spPr>
          <a:xfrm>
            <a:off x="8278767" y="5499198"/>
            <a:ext cx="3532036" cy="459164"/>
          </a:xfrm>
          <a:prstGeom prst="rect">
            <a:avLst/>
          </a:prstGeom>
        </p:spPr>
      </p:pic>
      <p:sp>
        <p:nvSpPr>
          <p:cNvPr id="14"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3CA53FD-092D-CCAC-03C0-4E2701BA3D20}"/>
              </a:ext>
            </a:extLst>
          </p:cNvPr>
          <p:cNvSpPr txBox="1"/>
          <p:nvPr/>
        </p:nvSpPr>
        <p:spPr>
          <a:xfrm>
            <a:off x="612648" y="2504819"/>
            <a:ext cx="6986016" cy="367214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sz="2000"/>
              <a:t>We can't use accuracy score as a metric with imbalanced datasets - it will be usually high and misleading. In this dataset, we have 99.4% of Genuine transactions and only 0.579% (579) of fraud transactions; which means that a blind guess (bet on Genuine) would give us accuracy of 99.4%.</a:t>
            </a:r>
          </a:p>
          <a:p>
            <a:pPr indent="-228600" defTabSz="914400">
              <a:lnSpc>
                <a:spcPct val="90000"/>
              </a:lnSpc>
              <a:spcAft>
                <a:spcPts val="600"/>
              </a:spcAft>
              <a:buFont typeface="Arial" panose="020B0604020202020204" pitchFamily="34" charset="0"/>
              <a:buChar char="•"/>
            </a:pPr>
            <a:endParaRPr lang="en-US" sz="2000"/>
          </a:p>
          <a:p>
            <a:pPr indent="-228600" defTabSz="914400">
              <a:lnSpc>
                <a:spcPct val="90000"/>
              </a:lnSpc>
              <a:spcAft>
                <a:spcPts val="600"/>
              </a:spcAft>
              <a:buFont typeface="Arial" panose="020B0604020202020204" pitchFamily="34" charset="0"/>
              <a:buChar char="•"/>
            </a:pPr>
            <a:r>
              <a:rPr lang="en-US" sz="2000"/>
              <a:t>Few techniques to avoid data and class imbalances  were:</a:t>
            </a:r>
          </a:p>
          <a:p>
            <a:pPr marL="342900" indent="-228600" defTabSz="914400">
              <a:lnSpc>
                <a:spcPct val="90000"/>
              </a:lnSpc>
              <a:spcAft>
                <a:spcPts val="600"/>
              </a:spcAft>
              <a:buFont typeface="Arial" panose="020B0604020202020204" pitchFamily="34" charset="0"/>
              <a:buChar char="•"/>
            </a:pPr>
            <a:r>
              <a:rPr lang="en-US" sz="2000"/>
              <a:t>Under Sampling</a:t>
            </a:r>
          </a:p>
          <a:p>
            <a:pPr marL="342900" indent="-228600" defTabSz="914400">
              <a:lnSpc>
                <a:spcPct val="90000"/>
              </a:lnSpc>
              <a:spcAft>
                <a:spcPts val="600"/>
              </a:spcAft>
              <a:buFont typeface="Arial" panose="020B0604020202020204" pitchFamily="34" charset="0"/>
              <a:buChar char="•"/>
            </a:pPr>
            <a:r>
              <a:rPr lang="en-US" sz="2000"/>
              <a:t>Over Sampling</a:t>
            </a:r>
          </a:p>
          <a:p>
            <a:pPr marL="342900" indent="-228600" defTabSz="914400">
              <a:lnSpc>
                <a:spcPct val="90000"/>
              </a:lnSpc>
              <a:spcAft>
                <a:spcPts val="600"/>
              </a:spcAft>
              <a:buFont typeface="Arial" panose="020B0604020202020204" pitchFamily="34" charset="0"/>
              <a:buChar char="•"/>
            </a:pPr>
            <a:r>
              <a:rPr lang="en-US" sz="2000"/>
              <a:t>SMOTE(Synthetic Minority Over-sampling Technique)</a:t>
            </a:r>
          </a:p>
          <a:p>
            <a:pPr marL="342900" indent="-228600" defTabSz="914400">
              <a:lnSpc>
                <a:spcPct val="90000"/>
              </a:lnSpc>
              <a:spcAft>
                <a:spcPts val="600"/>
              </a:spcAft>
              <a:buFont typeface="Arial" panose="020B0604020202020204" pitchFamily="34" charset="0"/>
              <a:buChar char="•"/>
            </a:pPr>
            <a:r>
              <a:rPr lang="en-US" sz="2000"/>
              <a:t>Adasyn</a:t>
            </a:r>
          </a:p>
        </p:txBody>
      </p:sp>
      <p:pic>
        <p:nvPicPr>
          <p:cNvPr id="6" name="Picture 5" descr="A blue circle with a black line&#10;&#10;Description automatically generated">
            <a:extLst>
              <a:ext uri="{FF2B5EF4-FFF2-40B4-BE49-F238E27FC236}">
                <a16:creationId xmlns:a16="http://schemas.microsoft.com/office/drawing/2014/main" id="{5C80D69F-F784-8545-F0BE-86EBC62CD131}"/>
              </a:ext>
            </a:extLst>
          </p:cNvPr>
          <p:cNvPicPr>
            <a:picLocks noChangeAspect="1"/>
          </p:cNvPicPr>
          <p:nvPr/>
        </p:nvPicPr>
        <p:blipFill>
          <a:blip r:embed="rId3"/>
          <a:stretch>
            <a:fillRect/>
          </a:stretch>
        </p:blipFill>
        <p:spPr>
          <a:xfrm>
            <a:off x="8072023" y="1179156"/>
            <a:ext cx="3530309" cy="1650419"/>
          </a:xfrm>
          <a:prstGeom prst="rect">
            <a:avLst/>
          </a:prstGeom>
        </p:spPr>
      </p:pic>
      <p:pic>
        <p:nvPicPr>
          <p:cNvPr id="4" name="Picture 3" descr="A blue and black pie chart&#10;&#10;Description automatically generated">
            <a:extLst>
              <a:ext uri="{FF2B5EF4-FFF2-40B4-BE49-F238E27FC236}">
                <a16:creationId xmlns:a16="http://schemas.microsoft.com/office/drawing/2014/main" id="{18ED68F9-B5B1-9DF1-6B35-8080EAAE4FF1}"/>
              </a:ext>
            </a:extLst>
          </p:cNvPr>
          <p:cNvPicPr>
            <a:picLocks noChangeAspect="1"/>
          </p:cNvPicPr>
          <p:nvPr/>
        </p:nvPicPr>
        <p:blipFill>
          <a:blip r:embed="rId4"/>
          <a:stretch>
            <a:fillRect/>
          </a:stretch>
        </p:blipFill>
        <p:spPr>
          <a:xfrm>
            <a:off x="8072024" y="3299138"/>
            <a:ext cx="3645327" cy="1621665"/>
          </a:xfrm>
          <a:prstGeom prst="rect">
            <a:avLst/>
          </a:prstGeom>
        </p:spPr>
      </p:pic>
    </p:spTree>
    <p:extLst>
      <p:ext uri="{BB962C8B-B14F-4D97-AF65-F5344CB8AC3E}">
        <p14:creationId xmlns:p14="http://schemas.microsoft.com/office/powerpoint/2010/main" val="4292911887"/>
      </p:ext>
    </p:extLst>
  </p:cSld>
  <p:clrMapOvr>
    <a:masterClrMapping/>
  </p:clrMapOvr>
  <mc:AlternateContent xmlns:mc="http://schemas.openxmlformats.org/markup-compatibility/2006" xmlns:p14="http://schemas.microsoft.com/office/powerpoint/2010/main">
    <mc:Choice Requires="p14">
      <p:transition spd="slow" p14:dur="2000" advTm="21957"/>
    </mc:Choice>
    <mc:Fallback xmlns="">
      <p:transition spd="slow" advTm="2195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0849-08C3-0216-6E45-F1ADA37493F7}"/>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ctr"/>
            <a:r>
              <a:rPr lang="en-US" sz="5400" kern="1200">
                <a:solidFill>
                  <a:schemeClr val="tx1"/>
                </a:solidFill>
                <a:latin typeface="+mj-lt"/>
                <a:ea typeface="+mj-ea"/>
                <a:cs typeface="+mj-cs"/>
              </a:rPr>
              <a:t>Architecture</a:t>
            </a:r>
            <a:endParaRPr lang="en-US">
              <a:ea typeface="+mj-ea"/>
              <a:cs typeface="+mj-cs"/>
            </a:endParaRPr>
          </a:p>
        </p:txBody>
      </p:sp>
      <p:pic>
        <p:nvPicPr>
          <p:cNvPr id="3" name="Picture 4" descr="A picture containing diagram&#10;&#10;Description automatically generated">
            <a:extLst>
              <a:ext uri="{FF2B5EF4-FFF2-40B4-BE49-F238E27FC236}">
                <a16:creationId xmlns:a16="http://schemas.microsoft.com/office/drawing/2014/main" id="{2C066955-80E4-C667-6E4B-8407FA2BF37D}"/>
              </a:ext>
            </a:extLst>
          </p:cNvPr>
          <p:cNvPicPr>
            <a:picLocks noGrp="1" noChangeAspect="1"/>
          </p:cNvPicPr>
          <p:nvPr>
            <p:ph sz="half" idx="1"/>
          </p:nvPr>
        </p:nvPicPr>
        <p:blipFill>
          <a:blip r:embed="rId2"/>
          <a:stretch>
            <a:fillRect/>
          </a:stretch>
        </p:blipFill>
        <p:spPr>
          <a:xfrm>
            <a:off x="865414" y="2116346"/>
            <a:ext cx="1300486" cy="1322182"/>
          </a:xfrm>
        </p:spPr>
      </p:pic>
      <p:cxnSp>
        <p:nvCxnSpPr>
          <p:cNvPr id="5" name="Straight Arrow Connector 4">
            <a:extLst>
              <a:ext uri="{FF2B5EF4-FFF2-40B4-BE49-F238E27FC236}">
                <a16:creationId xmlns:a16="http://schemas.microsoft.com/office/drawing/2014/main" id="{157EA2D9-729D-D3C2-738D-16DA59657D50}"/>
              </a:ext>
            </a:extLst>
          </p:cNvPr>
          <p:cNvCxnSpPr>
            <a:cxnSpLocks/>
          </p:cNvCxnSpPr>
          <p:nvPr/>
        </p:nvCxnSpPr>
        <p:spPr>
          <a:xfrm flipV="1">
            <a:off x="2168203" y="2786454"/>
            <a:ext cx="607053" cy="90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C9C7810F-C3DA-FD50-BB4C-BFB4D0DB9EA8}"/>
              </a:ext>
            </a:extLst>
          </p:cNvPr>
          <p:cNvCxnSpPr>
            <a:cxnSpLocks/>
          </p:cNvCxnSpPr>
          <p:nvPr/>
        </p:nvCxnSpPr>
        <p:spPr>
          <a:xfrm>
            <a:off x="5391230" y="2811593"/>
            <a:ext cx="65668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7" name="Picture 2">
            <a:extLst>
              <a:ext uri="{FF2B5EF4-FFF2-40B4-BE49-F238E27FC236}">
                <a16:creationId xmlns:a16="http://schemas.microsoft.com/office/drawing/2014/main" id="{AD30A26E-D0D0-0931-2034-5EFCF426F5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005" b="9571"/>
          <a:stretch/>
        </p:blipFill>
        <p:spPr bwMode="auto">
          <a:xfrm>
            <a:off x="6108568" y="2049690"/>
            <a:ext cx="1465188" cy="147352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151C8DD2-AC0B-0413-6BF6-47D190798521}"/>
              </a:ext>
            </a:extLst>
          </p:cNvPr>
          <p:cNvCxnSpPr>
            <a:cxnSpLocks/>
            <a:stCxn id="17" idx="3"/>
          </p:cNvCxnSpPr>
          <p:nvPr/>
        </p:nvCxnSpPr>
        <p:spPr>
          <a:xfrm>
            <a:off x="7573756" y="2786454"/>
            <a:ext cx="747165" cy="169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050" name="Picture 2">
            <a:extLst>
              <a:ext uri="{FF2B5EF4-FFF2-40B4-BE49-F238E27FC236}">
                <a16:creationId xmlns:a16="http://schemas.microsoft.com/office/drawing/2014/main" id="{98052DEB-44DA-3DB5-2ED1-D59D0BD0DE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59" r="15019"/>
          <a:stretch/>
        </p:blipFill>
        <p:spPr bwMode="auto">
          <a:xfrm>
            <a:off x="2719399" y="2229997"/>
            <a:ext cx="2727688" cy="116319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 book with magnifying glass surrounded by icons&#10;&#10;Description automatically generated">
            <a:extLst>
              <a:ext uri="{FF2B5EF4-FFF2-40B4-BE49-F238E27FC236}">
                <a16:creationId xmlns:a16="http://schemas.microsoft.com/office/drawing/2014/main" id="{2F83DB49-03E8-58BD-A387-13FF39A3C5E7}"/>
              </a:ext>
            </a:extLst>
          </p:cNvPr>
          <p:cNvPicPr>
            <a:picLocks noChangeAspect="1"/>
          </p:cNvPicPr>
          <p:nvPr/>
        </p:nvPicPr>
        <p:blipFill rotWithShape="1">
          <a:blip r:embed="rId5"/>
          <a:srcRect l="24720" t="3180" r="25469"/>
          <a:stretch/>
        </p:blipFill>
        <p:spPr>
          <a:xfrm>
            <a:off x="8393458" y="2145867"/>
            <a:ext cx="1187562" cy="1292661"/>
          </a:xfrm>
          <a:prstGeom prst="rect">
            <a:avLst/>
          </a:prstGeom>
        </p:spPr>
      </p:pic>
      <p:cxnSp>
        <p:nvCxnSpPr>
          <p:cNvPr id="38" name="Straight Arrow Connector 37">
            <a:extLst>
              <a:ext uri="{FF2B5EF4-FFF2-40B4-BE49-F238E27FC236}">
                <a16:creationId xmlns:a16="http://schemas.microsoft.com/office/drawing/2014/main" id="{51580547-CD0D-C349-293D-557C642424D1}"/>
              </a:ext>
            </a:extLst>
          </p:cNvPr>
          <p:cNvCxnSpPr>
            <a:cxnSpLocks/>
            <a:endCxn id="40" idx="0"/>
          </p:cNvCxnSpPr>
          <p:nvPr/>
        </p:nvCxnSpPr>
        <p:spPr>
          <a:xfrm>
            <a:off x="8998029" y="3438528"/>
            <a:ext cx="0" cy="4502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0" name="Rectangle: Rounded Corners 39">
            <a:extLst>
              <a:ext uri="{FF2B5EF4-FFF2-40B4-BE49-F238E27FC236}">
                <a16:creationId xmlns:a16="http://schemas.microsoft.com/office/drawing/2014/main" id="{C03F4914-7C4A-CA27-5FF6-50B955A04DF9}"/>
              </a:ext>
            </a:extLst>
          </p:cNvPr>
          <p:cNvSpPr/>
          <p:nvPr/>
        </p:nvSpPr>
        <p:spPr>
          <a:xfrm>
            <a:off x="8126761" y="3888734"/>
            <a:ext cx="1742536" cy="11498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Modelling</a:t>
            </a:r>
          </a:p>
        </p:txBody>
      </p:sp>
      <p:cxnSp>
        <p:nvCxnSpPr>
          <p:cNvPr id="41" name="Straight Arrow Connector 40">
            <a:extLst>
              <a:ext uri="{FF2B5EF4-FFF2-40B4-BE49-F238E27FC236}">
                <a16:creationId xmlns:a16="http://schemas.microsoft.com/office/drawing/2014/main" id="{233427CC-EC41-7C80-71F9-A1EE0481E20F}"/>
              </a:ext>
            </a:extLst>
          </p:cNvPr>
          <p:cNvCxnSpPr>
            <a:cxnSpLocks/>
          </p:cNvCxnSpPr>
          <p:nvPr/>
        </p:nvCxnSpPr>
        <p:spPr>
          <a:xfrm flipH="1">
            <a:off x="7427343" y="4463682"/>
            <a:ext cx="69941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054" name="Picture 6">
            <a:extLst>
              <a:ext uri="{FF2B5EF4-FFF2-40B4-BE49-F238E27FC236}">
                <a16:creationId xmlns:a16="http://schemas.microsoft.com/office/drawing/2014/main" id="{ED86501A-05DE-B098-0C08-7FE4EDFCE4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7799" y="2406154"/>
            <a:ext cx="1909452" cy="742565"/>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Arrow Connector 44">
            <a:extLst>
              <a:ext uri="{FF2B5EF4-FFF2-40B4-BE49-F238E27FC236}">
                <a16:creationId xmlns:a16="http://schemas.microsoft.com/office/drawing/2014/main" id="{6D412E22-AF70-C2FB-15AC-5B17D22F1059}"/>
              </a:ext>
            </a:extLst>
          </p:cNvPr>
          <p:cNvCxnSpPr>
            <a:cxnSpLocks/>
            <a:endCxn id="2054" idx="1"/>
          </p:cNvCxnSpPr>
          <p:nvPr/>
        </p:nvCxnSpPr>
        <p:spPr>
          <a:xfrm>
            <a:off x="9625133" y="2776425"/>
            <a:ext cx="512666" cy="10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0" name="Oval 49">
            <a:extLst>
              <a:ext uri="{FF2B5EF4-FFF2-40B4-BE49-F238E27FC236}">
                <a16:creationId xmlns:a16="http://schemas.microsoft.com/office/drawing/2014/main" id="{AA70A211-39E5-CB81-35FD-7521E8A95FC9}"/>
              </a:ext>
            </a:extLst>
          </p:cNvPr>
          <p:cNvSpPr/>
          <p:nvPr/>
        </p:nvSpPr>
        <p:spPr>
          <a:xfrm>
            <a:off x="5962158" y="3851207"/>
            <a:ext cx="1465185" cy="122494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Output</a:t>
            </a:r>
          </a:p>
        </p:txBody>
      </p:sp>
    </p:spTree>
    <p:extLst>
      <p:ext uri="{BB962C8B-B14F-4D97-AF65-F5344CB8AC3E}">
        <p14:creationId xmlns:p14="http://schemas.microsoft.com/office/powerpoint/2010/main" val="311674749"/>
      </p:ext>
    </p:extLst>
  </p:cSld>
  <p:clrMapOvr>
    <a:masterClrMapping/>
  </p:clrMapOvr>
  <mc:AlternateContent xmlns:mc="http://schemas.openxmlformats.org/markup-compatibility/2006" xmlns:p14="http://schemas.microsoft.com/office/powerpoint/2010/main">
    <mc:Choice Requires="p14">
      <p:transition spd="slow" p14:dur="2000" advTm="3084"/>
    </mc:Choice>
    <mc:Fallback xmlns="">
      <p:transition spd="slow" advTm="308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654DD-54B4-98EC-DF34-0C9B1D2467DA}"/>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kern="1200">
                <a:solidFill>
                  <a:schemeClr val="tx1"/>
                </a:solidFill>
                <a:latin typeface="+mj-lt"/>
                <a:ea typeface="+mj-ea"/>
                <a:cs typeface="+mj-cs"/>
              </a:rPr>
              <a:t>Methodologies</a:t>
            </a:r>
          </a:p>
        </p:txBody>
      </p:sp>
      <p:sp>
        <p:nvSpPr>
          <p:cNvPr id="4" name="Content Placeholder 3">
            <a:extLst>
              <a:ext uri="{FF2B5EF4-FFF2-40B4-BE49-F238E27FC236}">
                <a16:creationId xmlns:a16="http://schemas.microsoft.com/office/drawing/2014/main" id="{B75A68BE-3E10-FB78-79C6-EB3CEEAEDA46}"/>
              </a:ext>
            </a:extLst>
          </p:cNvPr>
          <p:cNvSpPr>
            <a:spLocks noGrp="1"/>
          </p:cNvSpPr>
          <p:nvPr>
            <p:ph sz="half" idx="1"/>
          </p:nvPr>
        </p:nvSpPr>
        <p:spPr>
          <a:xfrm>
            <a:off x="924464" y="1732172"/>
            <a:ext cx="5835769" cy="4608242"/>
          </a:xfrm>
        </p:spPr>
        <p:txBody>
          <a:bodyPr vert="horz" lIns="91440" tIns="45720" rIns="91440" bIns="45720" rtlCol="0" anchor="t">
            <a:noAutofit/>
          </a:bodyPr>
          <a:lstStyle/>
          <a:p>
            <a:pPr marL="0" indent="0" algn="just">
              <a:lnSpc>
                <a:spcPct val="90000"/>
              </a:lnSpc>
              <a:buNone/>
            </a:pPr>
            <a:r>
              <a:rPr lang="en-US" sz="1500" b="1">
                <a:latin typeface="+mn-lt"/>
              </a:rPr>
              <a:t>Recurrent Neural Networks (RNNs):</a:t>
            </a:r>
            <a:endParaRPr lang="en-US" sz="1500" b="1">
              <a:latin typeface="+mn-lt"/>
              <a:ea typeface="Calibri"/>
              <a:cs typeface="Calibri"/>
            </a:endParaRPr>
          </a:p>
          <a:p>
            <a:pPr algn="just">
              <a:lnSpc>
                <a:spcPct val="90000"/>
              </a:lnSpc>
            </a:pPr>
            <a:r>
              <a:rPr lang="en-US" sz="1500">
                <a:latin typeface="+mn-lt"/>
              </a:rPr>
              <a:t>RNNs, such as LSTM (Long Short-Term Memory) or GRU (Gated Recurrent Unit), are well-suited for sequential data like time series.</a:t>
            </a:r>
            <a:endParaRPr lang="en-US" sz="1500">
              <a:latin typeface="+mn-lt"/>
              <a:ea typeface="Calibri"/>
              <a:cs typeface="Calibri"/>
            </a:endParaRPr>
          </a:p>
          <a:p>
            <a:pPr algn="just">
              <a:lnSpc>
                <a:spcPct val="90000"/>
              </a:lnSpc>
            </a:pPr>
            <a:r>
              <a:rPr lang="en-US" sz="1500">
                <a:latin typeface="+mn-lt"/>
              </a:rPr>
              <a:t>We can use RNNs to model the temporal dependencies in your dataset, which can be important for detecting fraud patterns over time.</a:t>
            </a:r>
            <a:endParaRPr lang="en-US" sz="1500">
              <a:latin typeface="+mn-lt"/>
              <a:ea typeface="Calibri"/>
              <a:cs typeface="Calibri"/>
            </a:endParaRPr>
          </a:p>
          <a:p>
            <a:pPr marL="0" indent="0" algn="just">
              <a:lnSpc>
                <a:spcPct val="90000"/>
              </a:lnSpc>
              <a:buNone/>
            </a:pPr>
            <a:r>
              <a:rPr lang="en-US" sz="1500" b="1">
                <a:latin typeface="+mn-lt"/>
              </a:rPr>
              <a:t>Autoencoders:</a:t>
            </a:r>
            <a:endParaRPr lang="en-US" sz="1500" b="1">
              <a:latin typeface="+mn-lt"/>
              <a:ea typeface="Calibri"/>
              <a:cs typeface="Calibri"/>
            </a:endParaRPr>
          </a:p>
          <a:p>
            <a:pPr algn="just">
              <a:lnSpc>
                <a:spcPct val="90000"/>
              </a:lnSpc>
            </a:pPr>
            <a:r>
              <a:rPr lang="en-US" sz="1500">
                <a:latin typeface="+mn-lt"/>
              </a:rPr>
              <a:t>Autoencoders are neural networks used for dimensionality reduction and feature learning. They can help in identifying unusual patterns in the data.</a:t>
            </a:r>
            <a:endParaRPr lang="en-US" sz="1500">
              <a:latin typeface="+mn-lt"/>
              <a:ea typeface="Calibri"/>
              <a:cs typeface="Calibri"/>
            </a:endParaRPr>
          </a:p>
          <a:p>
            <a:pPr algn="just">
              <a:lnSpc>
                <a:spcPct val="90000"/>
              </a:lnSpc>
            </a:pPr>
            <a:r>
              <a:rPr lang="en-US" sz="1500">
                <a:latin typeface="+mn-lt"/>
              </a:rPr>
              <a:t>We can build an autoencoder to reconstruct the input data and then use the reconstruction error as an anomaly score for fraud detection.</a:t>
            </a:r>
            <a:endParaRPr lang="en-US" sz="1500">
              <a:latin typeface="+mn-lt"/>
              <a:ea typeface="Calibri"/>
              <a:cs typeface="Calibri"/>
            </a:endParaRPr>
          </a:p>
          <a:p>
            <a:pPr marL="0" indent="0" algn="just">
              <a:lnSpc>
                <a:spcPct val="90000"/>
              </a:lnSpc>
              <a:buNone/>
            </a:pPr>
            <a:r>
              <a:rPr lang="en-US" sz="1500" b="1">
                <a:latin typeface="+mn-lt"/>
              </a:rPr>
              <a:t>Deep Neural Networks (DNNs):</a:t>
            </a:r>
            <a:endParaRPr lang="en-US" sz="1500" b="1">
              <a:latin typeface="+mn-lt"/>
              <a:ea typeface="Calibri"/>
              <a:cs typeface="Calibri"/>
            </a:endParaRPr>
          </a:p>
          <a:p>
            <a:pPr algn="just">
              <a:lnSpc>
                <a:spcPct val="90000"/>
              </a:lnSpc>
            </a:pPr>
            <a:r>
              <a:rPr lang="en-US" sz="1500">
                <a:latin typeface="+mn-lt"/>
              </a:rPr>
              <a:t>Traditional feedforward neural networks (DNNs) can also be effective for tabular data.</a:t>
            </a:r>
            <a:endParaRPr lang="en-US" sz="1500">
              <a:latin typeface="+mn-lt"/>
              <a:ea typeface="Calibri"/>
              <a:cs typeface="Calibri"/>
            </a:endParaRPr>
          </a:p>
          <a:p>
            <a:pPr algn="just">
              <a:lnSpc>
                <a:spcPct val="90000"/>
              </a:lnSpc>
            </a:pPr>
            <a:r>
              <a:rPr lang="en-US" sz="1500">
                <a:latin typeface="+mn-lt"/>
              </a:rPr>
              <a:t>We can create a deep neural network architecture with multiple layers and employ techniques like dropout to prevent overfitting.</a:t>
            </a:r>
            <a:endParaRPr lang="en-US" sz="1500">
              <a:latin typeface="+mn-lt"/>
              <a:ea typeface="Calibri"/>
              <a:cs typeface="Calibri"/>
            </a:endParaRPr>
          </a:p>
        </p:txBody>
      </p:sp>
      <p:pic>
        <p:nvPicPr>
          <p:cNvPr id="6" name="Picture 5" descr="A diagram of a network">
            <a:extLst>
              <a:ext uri="{FF2B5EF4-FFF2-40B4-BE49-F238E27FC236}">
                <a16:creationId xmlns:a16="http://schemas.microsoft.com/office/drawing/2014/main" id="{5DB182E0-80C2-D240-8CF2-363C134CAA36}"/>
              </a:ext>
            </a:extLst>
          </p:cNvPr>
          <p:cNvPicPr>
            <a:picLocks noChangeAspect="1"/>
          </p:cNvPicPr>
          <p:nvPr/>
        </p:nvPicPr>
        <p:blipFill>
          <a:blip r:embed="rId2"/>
          <a:stretch>
            <a:fillRect/>
          </a:stretch>
        </p:blipFill>
        <p:spPr>
          <a:xfrm>
            <a:off x="7355222" y="2666611"/>
            <a:ext cx="3781051" cy="2749855"/>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Tree>
    <p:extLst>
      <p:ext uri="{BB962C8B-B14F-4D97-AF65-F5344CB8AC3E}">
        <p14:creationId xmlns:p14="http://schemas.microsoft.com/office/powerpoint/2010/main" val="232895645"/>
      </p:ext>
    </p:extLst>
  </p:cSld>
  <p:clrMapOvr>
    <a:masterClrMapping/>
  </p:clrMapOvr>
  <mc:AlternateContent xmlns:mc="http://schemas.openxmlformats.org/markup-compatibility/2006" xmlns:p14="http://schemas.microsoft.com/office/powerpoint/2010/main">
    <mc:Choice Requires="p14">
      <p:transition spd="slow" p14:dur="2000" advTm="9297"/>
    </mc:Choice>
    <mc:Fallback xmlns="">
      <p:transition spd="slow" advTm="929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7843DE-9D29-8091-C3B7-6E1FFD55026A}"/>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5400">
                <a:solidFill>
                  <a:schemeClr val="tx1"/>
                </a:solidFill>
              </a:rPr>
              <a:t>Model Implementations</a:t>
            </a:r>
          </a:p>
        </p:txBody>
      </p:sp>
      <p:sp>
        <p:nvSpPr>
          <p:cNvPr id="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6222649-C5F3-945C-1BD1-8AC0246E8275}"/>
              </a:ext>
            </a:extLst>
          </p:cNvPr>
          <p:cNvSpPr>
            <a:spLocks noGrp="1"/>
          </p:cNvSpPr>
          <p:nvPr>
            <p:ph sz="half" idx="1"/>
          </p:nvPr>
        </p:nvSpPr>
        <p:spPr>
          <a:xfrm>
            <a:off x="640080" y="2577228"/>
            <a:ext cx="6894576" cy="3613260"/>
          </a:xfrm>
        </p:spPr>
        <p:txBody>
          <a:bodyPr vert="horz" lIns="91440" tIns="45720" rIns="91440" bIns="45720" rtlCol="0" anchor="t">
            <a:normAutofit/>
          </a:bodyPr>
          <a:lstStyle/>
          <a:p>
            <a:pPr marL="457200" indent="-457200">
              <a:buAutoNum type="arabicParenR"/>
            </a:pPr>
            <a:r>
              <a:rPr lang="en-US" sz="2400" dirty="0"/>
              <a:t>East Coast Model.</a:t>
            </a:r>
          </a:p>
          <a:p>
            <a:pPr marL="457200" indent="-457200">
              <a:buAutoNum type="arabicParenR"/>
            </a:pPr>
            <a:r>
              <a:rPr lang="en-US" sz="2400" dirty="0"/>
              <a:t>West Coast Model.</a:t>
            </a:r>
          </a:p>
        </p:txBody>
      </p:sp>
    </p:spTree>
    <p:extLst>
      <p:ext uri="{BB962C8B-B14F-4D97-AF65-F5344CB8AC3E}">
        <p14:creationId xmlns:p14="http://schemas.microsoft.com/office/powerpoint/2010/main" val="3219659734"/>
      </p:ext>
    </p:extLst>
  </p:cSld>
  <p:clrMapOvr>
    <a:masterClrMapping/>
  </p:clrMapOvr>
  <mc:AlternateContent xmlns:mc="http://schemas.openxmlformats.org/markup-compatibility/2006" xmlns:p14="http://schemas.microsoft.com/office/powerpoint/2010/main">
    <mc:Choice Requires="p14">
      <p:transition spd="slow" p14:dur="2000" advTm="5020"/>
    </mc:Choice>
    <mc:Fallback xmlns="">
      <p:transition spd="slow" advTm="502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7843DE-9D29-8091-C3B7-6E1FFD55026A}"/>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5400">
                <a:solidFill>
                  <a:schemeClr val="tx1"/>
                </a:solidFill>
              </a:rPr>
              <a:t>Model Implementations</a:t>
            </a:r>
            <a:endParaRPr lang="en-US" sz="5400" dirty="0">
              <a:solidFill>
                <a:schemeClr val="tx1"/>
              </a:solidFill>
            </a:endParaRP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6222649-C5F3-945C-1BD1-8AC0246E8275}"/>
              </a:ext>
            </a:extLst>
          </p:cNvPr>
          <p:cNvSpPr>
            <a:spLocks noGrp="1"/>
          </p:cNvSpPr>
          <p:nvPr>
            <p:ph sz="half" idx="1"/>
          </p:nvPr>
        </p:nvSpPr>
        <p:spPr>
          <a:xfrm>
            <a:off x="640080" y="2706624"/>
            <a:ext cx="6894576" cy="3483864"/>
          </a:xfrm>
        </p:spPr>
        <p:txBody>
          <a:bodyPr vert="horz" lIns="91440" tIns="45720" rIns="91440" bIns="45720" rtlCol="0">
            <a:normAutofit/>
          </a:bodyPr>
          <a:lstStyle/>
          <a:p>
            <a:pPr marL="0"/>
            <a:r>
              <a:rPr lang="en-US" sz="1900" b="1" dirty="0"/>
              <a:t>Sequential Model</a:t>
            </a:r>
            <a:endParaRPr lang="en-US" sz="1900" dirty="0"/>
          </a:p>
          <a:p>
            <a:r>
              <a:rPr lang="en-US" sz="1900" dirty="0"/>
              <a:t>Dense Layer (64 units): It is a fully connected (dense) layer with 64 units and </a:t>
            </a:r>
            <a:r>
              <a:rPr lang="en-US" sz="1900" dirty="0" err="1"/>
              <a:t>ReLU</a:t>
            </a:r>
            <a:r>
              <a:rPr lang="en-US" sz="1900" dirty="0"/>
              <a:t> activation, Dense Layer (32 units): Another fully connected layer with 32 units and </a:t>
            </a:r>
            <a:r>
              <a:rPr lang="en-US" sz="1900" dirty="0" err="1"/>
              <a:t>ReLU</a:t>
            </a:r>
            <a:r>
              <a:rPr lang="en-US" sz="1900" dirty="0"/>
              <a:t> activation, Dense Layer (1 unit): The output layer with a single unit and sigmoid activation.</a:t>
            </a:r>
          </a:p>
          <a:p>
            <a:r>
              <a:rPr lang="en-US" sz="1900" dirty="0"/>
              <a:t> This is a binary classification model, and the sigmoid activation function is often used for binary classification tasks.</a:t>
            </a:r>
          </a:p>
          <a:p>
            <a:r>
              <a:rPr lang="en-US" sz="1900"/>
              <a:t>After defining the model, you compile it using the Adam optimizer, binary cross-entropy loss (commonly used for binary classification problems), and accuracy as the metric for evaluation.</a:t>
            </a:r>
          </a:p>
          <a:p>
            <a:endParaRPr lang="en-US" sz="1900" dirty="0"/>
          </a:p>
        </p:txBody>
      </p:sp>
      <p:pic>
        <p:nvPicPr>
          <p:cNvPr id="10" name="Content Placeholder 9">
            <a:extLst>
              <a:ext uri="{FF2B5EF4-FFF2-40B4-BE49-F238E27FC236}">
                <a16:creationId xmlns:a16="http://schemas.microsoft.com/office/drawing/2014/main" id="{B14E5E0A-CC25-599B-3F82-0A7352922A7D}"/>
              </a:ext>
            </a:extLst>
          </p:cNvPr>
          <p:cNvPicPr>
            <a:picLocks noGrp="1" noChangeAspect="1"/>
          </p:cNvPicPr>
          <p:nvPr>
            <p:ph sz="half" idx="2"/>
          </p:nvPr>
        </p:nvPicPr>
        <p:blipFill>
          <a:blip r:embed="rId2"/>
          <a:stretch>
            <a:fillRect/>
          </a:stretch>
        </p:blipFill>
        <p:spPr>
          <a:xfrm>
            <a:off x="7863840" y="1440569"/>
            <a:ext cx="4014216" cy="1946893"/>
          </a:xfrm>
          <a:prstGeom prst="rect">
            <a:avLst/>
          </a:prstGeom>
        </p:spPr>
      </p:pic>
      <p:pic>
        <p:nvPicPr>
          <p:cNvPr id="12" name="Picture 11">
            <a:extLst>
              <a:ext uri="{FF2B5EF4-FFF2-40B4-BE49-F238E27FC236}">
                <a16:creationId xmlns:a16="http://schemas.microsoft.com/office/drawing/2014/main" id="{80A0DCF6-FC80-B051-79E9-32FDE2BDF88A}"/>
              </a:ext>
            </a:extLst>
          </p:cNvPr>
          <p:cNvPicPr>
            <a:picLocks noChangeAspect="1"/>
          </p:cNvPicPr>
          <p:nvPr/>
        </p:nvPicPr>
        <p:blipFill>
          <a:blip r:embed="rId3"/>
          <a:stretch>
            <a:fillRect/>
          </a:stretch>
        </p:blipFill>
        <p:spPr>
          <a:xfrm>
            <a:off x="7863840" y="4273241"/>
            <a:ext cx="3995928" cy="1788176"/>
          </a:xfrm>
          <a:prstGeom prst="rect">
            <a:avLst/>
          </a:prstGeom>
        </p:spPr>
      </p:pic>
      <p:sp>
        <p:nvSpPr>
          <p:cNvPr id="13" name="TextBox 12">
            <a:extLst>
              <a:ext uri="{FF2B5EF4-FFF2-40B4-BE49-F238E27FC236}">
                <a16:creationId xmlns:a16="http://schemas.microsoft.com/office/drawing/2014/main" id="{57B86FB4-D61F-F261-1A2F-62E5E0A78BE8}"/>
              </a:ext>
            </a:extLst>
          </p:cNvPr>
          <p:cNvSpPr txBox="1"/>
          <p:nvPr/>
        </p:nvSpPr>
        <p:spPr>
          <a:xfrm>
            <a:off x="7965440" y="1036058"/>
            <a:ext cx="2979651" cy="369332"/>
          </a:xfrm>
          <a:prstGeom prst="rect">
            <a:avLst/>
          </a:prstGeom>
          <a:noFill/>
        </p:spPr>
        <p:txBody>
          <a:bodyPr wrap="square" rtlCol="0">
            <a:spAutoFit/>
          </a:bodyPr>
          <a:lstStyle/>
          <a:p>
            <a:r>
              <a:rPr lang="en-US" dirty="0"/>
              <a:t>East Coast </a:t>
            </a:r>
          </a:p>
        </p:txBody>
      </p:sp>
      <p:sp>
        <p:nvSpPr>
          <p:cNvPr id="16" name="TextBox 15">
            <a:extLst>
              <a:ext uri="{FF2B5EF4-FFF2-40B4-BE49-F238E27FC236}">
                <a16:creationId xmlns:a16="http://schemas.microsoft.com/office/drawing/2014/main" id="{6C686F7C-D9C7-A836-84E9-62A1B9C3C6D4}"/>
              </a:ext>
            </a:extLst>
          </p:cNvPr>
          <p:cNvSpPr txBox="1"/>
          <p:nvPr/>
        </p:nvSpPr>
        <p:spPr>
          <a:xfrm>
            <a:off x="7965440" y="3702627"/>
            <a:ext cx="2979651" cy="369332"/>
          </a:xfrm>
          <a:prstGeom prst="rect">
            <a:avLst/>
          </a:prstGeom>
          <a:noFill/>
        </p:spPr>
        <p:txBody>
          <a:bodyPr wrap="square" rtlCol="0">
            <a:spAutoFit/>
          </a:bodyPr>
          <a:lstStyle/>
          <a:p>
            <a:r>
              <a:rPr lang="en-US" dirty="0"/>
              <a:t>West Coast </a:t>
            </a:r>
          </a:p>
        </p:txBody>
      </p:sp>
    </p:spTree>
    <p:extLst>
      <p:ext uri="{BB962C8B-B14F-4D97-AF65-F5344CB8AC3E}">
        <p14:creationId xmlns:p14="http://schemas.microsoft.com/office/powerpoint/2010/main" val="2009738781"/>
      </p:ext>
    </p:extLst>
  </p:cSld>
  <p:clrMapOvr>
    <a:masterClrMapping/>
  </p:clrMapOvr>
  <mc:AlternateContent xmlns:mc="http://schemas.openxmlformats.org/markup-compatibility/2006" xmlns:p14="http://schemas.microsoft.com/office/powerpoint/2010/main">
    <mc:Choice Requires="p14">
      <p:transition spd="slow" p14:dur="2000" advTm="13546"/>
    </mc:Choice>
    <mc:Fallback xmlns="">
      <p:transition spd="slow" advTm="1354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3BE3A5-D59F-D39A-C18A-62E4E563491C}"/>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000" kern="1200">
                <a:solidFill>
                  <a:schemeClr val="tx1"/>
                </a:solidFill>
                <a:latin typeface="+mj-lt"/>
                <a:ea typeface="+mj-ea"/>
                <a:cs typeface="+mj-cs"/>
              </a:rPr>
              <a:t>Introduction</a:t>
            </a:r>
          </a:p>
        </p:txBody>
      </p:sp>
      <p:sp>
        <p:nvSpPr>
          <p:cNvPr id="3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E8E599-9D93-E9D5-1192-E2D69BC17136}"/>
              </a:ext>
            </a:extLst>
          </p:cNvPr>
          <p:cNvSpPr>
            <a:spLocks/>
          </p:cNvSpPr>
          <p:nvPr/>
        </p:nvSpPr>
        <p:spPr>
          <a:xfrm>
            <a:off x="630936" y="2807208"/>
            <a:ext cx="3647544" cy="341071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1000" dirty="0"/>
              <a:t>Our objective is to develop an advanced system to detect and prevent credit card fraud, ensuring peace of mind for cardholders.</a:t>
            </a:r>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sz="1000" b="1" dirty="0"/>
              <a:t>Why It Matters:</a:t>
            </a:r>
          </a:p>
          <a:p>
            <a:pPr indent="-228600" defTabSz="914400">
              <a:lnSpc>
                <a:spcPct val="90000"/>
              </a:lnSpc>
              <a:spcAft>
                <a:spcPts val="600"/>
              </a:spcAft>
              <a:buFont typeface="Arial" panose="020B0604020202020204" pitchFamily="34" charset="0"/>
              <a:buChar char="•"/>
            </a:pPr>
            <a:r>
              <a:rPr lang="en-US" sz="1000" dirty="0"/>
              <a:t>Credit card fraud poses a significant threat to individuals and financial institutions, causing substantial losses each year.</a:t>
            </a:r>
          </a:p>
          <a:p>
            <a:pPr indent="-228600" defTabSz="914400" fontAlgn="base">
              <a:lnSpc>
                <a:spcPct val="90000"/>
              </a:lnSpc>
              <a:spcAft>
                <a:spcPts val="600"/>
              </a:spcAft>
              <a:buFont typeface="Arial" panose="020B0604020202020204" pitchFamily="34" charset="0"/>
              <a:buChar char="•"/>
            </a:pPr>
            <a:r>
              <a:rPr lang="en-US" sz="1000" b="1" dirty="0"/>
              <a:t>Credit Card Fraud Statistics (2023)</a:t>
            </a:r>
          </a:p>
          <a:p>
            <a:pPr indent="-228600" defTabSz="914400" fontAlgn="base">
              <a:lnSpc>
                <a:spcPct val="90000"/>
              </a:lnSpc>
              <a:spcAft>
                <a:spcPts val="600"/>
              </a:spcAft>
              <a:buFont typeface="Arial" panose="020B0604020202020204" pitchFamily="34" charset="0"/>
              <a:buChar char="•"/>
            </a:pPr>
            <a:r>
              <a:rPr lang="en-US" sz="1000" b="1" dirty="0"/>
              <a:t>1.06 billion</a:t>
            </a:r>
            <a:r>
              <a:rPr lang="en-US" sz="1000" dirty="0"/>
              <a:t> credit cards are in use in the U.S.</a:t>
            </a:r>
          </a:p>
          <a:p>
            <a:pPr indent="-228600" defTabSz="914400" fontAlgn="base">
              <a:lnSpc>
                <a:spcPct val="90000"/>
              </a:lnSpc>
              <a:spcAft>
                <a:spcPts val="600"/>
              </a:spcAft>
              <a:buFont typeface="Arial" panose="020B0604020202020204" pitchFamily="34" charset="0"/>
              <a:buChar char="•"/>
            </a:pPr>
            <a:r>
              <a:rPr lang="en-US" sz="1000" b="1" dirty="0"/>
              <a:t>46% of global credit card</a:t>
            </a:r>
            <a:r>
              <a:rPr lang="en-US" sz="1000" dirty="0"/>
              <a:t> fraud happens in the US</a:t>
            </a:r>
          </a:p>
          <a:p>
            <a:pPr indent="-228600" defTabSz="914400" fontAlgn="base">
              <a:lnSpc>
                <a:spcPct val="90000"/>
              </a:lnSpc>
              <a:spcAft>
                <a:spcPts val="600"/>
              </a:spcAft>
              <a:buFont typeface="Arial" panose="020B0604020202020204" pitchFamily="34" charset="0"/>
              <a:buChar char="•"/>
            </a:pPr>
            <a:r>
              <a:rPr lang="en-US" sz="1000" dirty="0"/>
              <a:t>Credit card fraud worldwide will reach </a:t>
            </a:r>
            <a:r>
              <a:rPr lang="en-US" sz="1000" b="1" dirty="0"/>
              <a:t>$43 billion by 2026</a:t>
            </a:r>
            <a:endParaRPr lang="en-US" sz="1000" dirty="0"/>
          </a:p>
          <a:p>
            <a:pPr indent="-228600" defTabSz="914400" fontAlgn="base">
              <a:lnSpc>
                <a:spcPct val="90000"/>
              </a:lnSpc>
              <a:spcAft>
                <a:spcPts val="600"/>
              </a:spcAft>
              <a:buFont typeface="Arial" panose="020B0604020202020204" pitchFamily="34" charset="0"/>
              <a:buChar char="•"/>
            </a:pPr>
            <a:r>
              <a:rPr lang="en-US" sz="1000" dirty="0"/>
              <a:t>US credit card fraud losses will eclipse </a:t>
            </a:r>
            <a:r>
              <a:rPr lang="en-US" sz="1000" b="1" dirty="0"/>
              <a:t>$12.5 billion by 2025</a:t>
            </a:r>
          </a:p>
          <a:p>
            <a:pPr indent="-228600" defTabSz="914400" fontAlgn="base">
              <a:lnSpc>
                <a:spcPct val="90000"/>
              </a:lnSpc>
              <a:spcAft>
                <a:spcPts val="600"/>
              </a:spcAft>
              <a:buFont typeface="Arial" panose="020B0604020202020204" pitchFamily="34" charset="0"/>
              <a:buChar char="•"/>
            </a:pPr>
            <a:r>
              <a:rPr lang="en-US" sz="1000" b="1" dirty="0"/>
              <a:t>84% of U.S. adults</a:t>
            </a:r>
            <a:r>
              <a:rPr lang="en-US" sz="1000" dirty="0"/>
              <a:t> had a credit card in 2021. </a:t>
            </a:r>
            <a:r>
              <a:rPr lang="en-US" sz="1000" b="1" dirty="0"/>
              <a:t>73% of Americans</a:t>
            </a:r>
            <a:r>
              <a:rPr lang="en-US" sz="1000" dirty="0"/>
              <a:t> have a credit card by age 25. </a:t>
            </a:r>
          </a:p>
          <a:p>
            <a:pPr indent="-228600" defTabSz="914400" fontAlgn="base">
              <a:lnSpc>
                <a:spcPct val="90000"/>
              </a:lnSpc>
              <a:spcAft>
                <a:spcPts val="600"/>
              </a:spcAft>
              <a:buFont typeface="Arial" panose="020B0604020202020204" pitchFamily="34" charset="0"/>
              <a:buChar char="•"/>
            </a:pPr>
            <a:endParaRPr lang="en-US" sz="1000" b="0" i="0" dirty="0">
              <a:effectLst/>
            </a:endParaRPr>
          </a:p>
        </p:txBody>
      </p:sp>
      <p:pic>
        <p:nvPicPr>
          <p:cNvPr id="5" name="Picture 4">
            <a:extLst>
              <a:ext uri="{FF2B5EF4-FFF2-40B4-BE49-F238E27FC236}">
                <a16:creationId xmlns:a16="http://schemas.microsoft.com/office/drawing/2014/main" id="{4D302A67-01F0-B513-4879-D821956E31DD}"/>
              </a:ext>
            </a:extLst>
          </p:cNvPr>
          <p:cNvPicPr>
            <a:picLocks noChangeAspect="1"/>
          </p:cNvPicPr>
          <p:nvPr/>
        </p:nvPicPr>
        <p:blipFill>
          <a:blip r:embed="rId2"/>
          <a:stretch>
            <a:fillRect/>
          </a:stretch>
        </p:blipFill>
        <p:spPr>
          <a:xfrm>
            <a:off x="4278480" y="1297476"/>
            <a:ext cx="7279536" cy="4495113"/>
          </a:xfrm>
          <a:prstGeom prst="rect">
            <a:avLst/>
          </a:prstGeom>
        </p:spPr>
      </p:pic>
      <p:sp>
        <p:nvSpPr>
          <p:cNvPr id="7" name="Content Placeholder 6">
            <a:extLst>
              <a:ext uri="{FF2B5EF4-FFF2-40B4-BE49-F238E27FC236}">
                <a16:creationId xmlns:a16="http://schemas.microsoft.com/office/drawing/2014/main" id="{0F5D0767-8E6C-79B0-CB3E-A6F20BEDB509}"/>
              </a:ext>
            </a:extLst>
          </p:cNvPr>
          <p:cNvSpPr>
            <a:spLocks/>
          </p:cNvSpPr>
          <p:nvPr/>
        </p:nvSpPr>
        <p:spPr>
          <a:xfrm>
            <a:off x="1296344" y="3295934"/>
            <a:ext cx="3647545" cy="2854255"/>
          </a:xfrm>
          <a:prstGeom prst="rect">
            <a:avLst/>
          </a:prstGeom>
        </p:spPr>
        <p:txBody>
          <a:bodyPr vert="horz" lIns="91440" tIns="45720" rIns="91440" bIns="45720" rtlCol="0">
            <a:normAutofit/>
          </a:bodyPr>
          <a:lstStyle/>
          <a:p>
            <a:pPr defTabSz="388620">
              <a:lnSpc>
                <a:spcPct val="90000"/>
              </a:lnSpc>
              <a:spcAft>
                <a:spcPts val="600"/>
              </a:spcAft>
            </a:pPr>
            <a:endParaRPr lang="en-US" sz="1870" kern="1200">
              <a:solidFill>
                <a:schemeClr val="tx1"/>
              </a:solidFill>
              <a:latin typeface="+mn-lt"/>
              <a:ea typeface="+mn-ea"/>
              <a:cs typeface="+mn-cs"/>
            </a:endParaRPr>
          </a:p>
          <a:p>
            <a:pPr marL="0">
              <a:lnSpc>
                <a:spcPct val="90000"/>
              </a:lnSpc>
              <a:spcAft>
                <a:spcPts val="600"/>
              </a:spcAft>
            </a:pPr>
            <a:endParaRPr lang="en-US" sz="2200">
              <a:latin typeface="+mn-lt"/>
            </a:endParaRPr>
          </a:p>
        </p:txBody>
      </p:sp>
    </p:spTree>
    <p:extLst>
      <p:ext uri="{BB962C8B-B14F-4D97-AF65-F5344CB8AC3E}">
        <p14:creationId xmlns:p14="http://schemas.microsoft.com/office/powerpoint/2010/main" val="676558241"/>
      </p:ext>
    </p:extLst>
  </p:cSld>
  <p:clrMapOvr>
    <a:masterClrMapping/>
  </p:clrMapOvr>
  <mc:AlternateContent xmlns:mc="http://schemas.openxmlformats.org/markup-compatibility/2006" xmlns:p14="http://schemas.microsoft.com/office/powerpoint/2010/main">
    <mc:Choice Requires="p14">
      <p:transition spd="slow" p14:dur="2000" advTm="69263"/>
    </mc:Choice>
    <mc:Fallback xmlns="">
      <p:transition spd="slow" advTm="6926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43DE-9D29-8091-C3B7-6E1FFD55026A}"/>
              </a:ext>
            </a:extLst>
          </p:cNvPr>
          <p:cNvSpPr>
            <a:spLocks noGrp="1"/>
          </p:cNvSpPr>
          <p:nvPr>
            <p:ph type="title"/>
          </p:nvPr>
        </p:nvSpPr>
        <p:spPr>
          <a:xfrm>
            <a:off x="425033" y="226007"/>
            <a:ext cx="6643856" cy="494455"/>
          </a:xfrm>
        </p:spPr>
        <p:txBody>
          <a:bodyPr vert="horz" lIns="91440" tIns="45720" rIns="91440" bIns="45720" rtlCol="0" anchor="t">
            <a:normAutofit fontScale="90000"/>
          </a:bodyPr>
          <a:lstStyle/>
          <a:p>
            <a:r>
              <a:rPr lang="en-US" sz="3200" kern="1200" dirty="0">
                <a:solidFill>
                  <a:schemeClr val="tx1"/>
                </a:solidFill>
                <a:latin typeface="+mj-lt"/>
                <a:ea typeface="+mj-ea"/>
                <a:cs typeface="+mj-cs"/>
              </a:rPr>
              <a:t>Convolutional Neural Network (CNN)</a:t>
            </a:r>
          </a:p>
        </p:txBody>
      </p:sp>
      <p:cxnSp>
        <p:nvCxnSpPr>
          <p:cNvPr id="39" name="Straight Connector 38">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6222649-C5F3-945C-1BD1-8AC0246E8275}"/>
              </a:ext>
            </a:extLst>
          </p:cNvPr>
          <p:cNvSpPr>
            <a:spLocks noGrp="1"/>
          </p:cNvSpPr>
          <p:nvPr>
            <p:ph sz="half" idx="1"/>
          </p:nvPr>
        </p:nvSpPr>
        <p:spPr>
          <a:xfrm>
            <a:off x="258634" y="1078846"/>
            <a:ext cx="6810256" cy="5341246"/>
          </a:xfrm>
        </p:spPr>
        <p:txBody>
          <a:bodyPr vert="horz" lIns="91440" tIns="45720" rIns="91440" bIns="45720" rtlCol="0" anchor="t">
            <a:noAutofit/>
          </a:bodyPr>
          <a:lstStyle/>
          <a:p>
            <a:pPr marL="171450" algn="just"/>
            <a:r>
              <a:rPr lang="en-US" sz="1600" dirty="0"/>
              <a:t>This is a sequential model for a 1D Convolutional Neural Network (CNN) designed for some form of sequence data (possibly time-series data). It consists of the following layers:</a:t>
            </a:r>
            <a:endParaRPr lang="en-US" sz="1600" dirty="0">
              <a:ea typeface="Calibri"/>
              <a:cs typeface="Calibri"/>
            </a:endParaRPr>
          </a:p>
          <a:p>
            <a:pPr algn="just"/>
            <a:r>
              <a:rPr lang="en-US" sz="1600" dirty="0"/>
              <a:t>Conv1D Layer (64 filters, kernel size 3): This layer performs a 1D convolution operation with 64 filters and a kernel size of 3. It uses </a:t>
            </a:r>
            <a:r>
              <a:rPr lang="en-US" sz="1600" dirty="0" err="1"/>
              <a:t>ReLU</a:t>
            </a:r>
            <a:r>
              <a:rPr lang="en-US" sz="1600" dirty="0"/>
              <a:t> activation. MaxPooling1D Layer (pool size 2): After the convolution, there's a max-pooling layer with a pool size of 2, Conv1D Layer (128 filters, kernel size 3): Another convolutional layer with 128 filters and kernel size 3, also using </a:t>
            </a:r>
            <a:r>
              <a:rPr lang="en-US" sz="1600" dirty="0" err="1"/>
              <a:t>ReLU</a:t>
            </a:r>
            <a:r>
              <a:rPr lang="en-US" sz="1600" dirty="0"/>
              <a:t> activation.</a:t>
            </a:r>
            <a:endParaRPr lang="en-US" sz="1600" dirty="0">
              <a:ea typeface="Calibri" panose="020F0502020204030204"/>
              <a:cs typeface="Calibri" panose="020F0502020204030204"/>
            </a:endParaRPr>
          </a:p>
          <a:p>
            <a:pPr algn="just"/>
            <a:r>
              <a:rPr lang="en-US" sz="1600" dirty="0"/>
              <a:t>MaxPooling1D Layer (pool size 2): Another max-pooling layer with a pool size of 2. Flatten Layer: This layer flattens the output from the previous layers into a 1D vector, preparing it for the fully connected layers. Dense Layer (64 units): A fully connected layer with 64 units and </a:t>
            </a:r>
            <a:r>
              <a:rPr lang="en-US" sz="1600" dirty="0" err="1"/>
              <a:t>ReLU</a:t>
            </a:r>
            <a:r>
              <a:rPr lang="en-US" sz="1600" dirty="0"/>
              <a:t> activation.</a:t>
            </a:r>
            <a:endParaRPr lang="en-US" sz="1600" dirty="0">
              <a:ea typeface="Calibri" panose="020F0502020204030204"/>
              <a:cs typeface="Calibri" panose="020F0502020204030204"/>
            </a:endParaRPr>
          </a:p>
          <a:p>
            <a:pPr algn="just"/>
            <a:r>
              <a:rPr lang="en-US" sz="1600" dirty="0"/>
              <a:t>Dropout Layer: A dropout layer with a dropout rate of 0.5, which helps prevent overfitting. Dense Layer (1 unit): The output layer with a single unit and sigmoid activation, indicating binary classification.</a:t>
            </a:r>
            <a:endParaRPr lang="en-US" sz="1600" dirty="0">
              <a:ea typeface="Calibri" panose="020F0502020204030204"/>
              <a:cs typeface="Calibri" panose="020F0502020204030204"/>
            </a:endParaRPr>
          </a:p>
          <a:p>
            <a:pPr algn="just"/>
            <a:r>
              <a:rPr lang="en-US" sz="1600" dirty="0"/>
              <a:t>The model is compiled using the Adam optimizer, binary cross-entropy loss, and accuracy as the metric, just like the first model. In summary, the first model is a feedforward neural network, while the second model is a 1D convolutional neural network, typically used for sequence or time-series data. Both models are designed for binary classification tasks</a:t>
            </a:r>
            <a:endParaRPr lang="en-US" sz="1600" dirty="0">
              <a:ea typeface="Calibri" panose="020F0502020204030204"/>
              <a:cs typeface="Calibri" panose="020F0502020204030204"/>
            </a:endParaRPr>
          </a:p>
          <a:p>
            <a:pPr marL="0" algn="just"/>
            <a:endParaRPr lang="en-US" sz="1600" b="1" dirty="0">
              <a:ea typeface="Calibri" panose="020F0502020204030204"/>
              <a:cs typeface="Calibri" panose="020F0502020204030204"/>
            </a:endParaRPr>
          </a:p>
          <a:p>
            <a:pPr algn="just"/>
            <a:endParaRPr lang="en-US" sz="1600" dirty="0">
              <a:ea typeface="Calibri" panose="020F0502020204030204"/>
              <a:cs typeface="Calibri" panose="020F0502020204030204"/>
            </a:endParaRPr>
          </a:p>
        </p:txBody>
      </p:sp>
      <p:sp>
        <p:nvSpPr>
          <p:cNvPr id="4" name="TextBox 3">
            <a:extLst>
              <a:ext uri="{FF2B5EF4-FFF2-40B4-BE49-F238E27FC236}">
                <a16:creationId xmlns:a16="http://schemas.microsoft.com/office/drawing/2014/main" id="{64A30154-8207-96C6-2AD4-722DB68F3B87}"/>
              </a:ext>
            </a:extLst>
          </p:cNvPr>
          <p:cNvSpPr txBox="1"/>
          <p:nvPr/>
        </p:nvSpPr>
        <p:spPr>
          <a:xfrm>
            <a:off x="7637195" y="686480"/>
            <a:ext cx="2979651" cy="369332"/>
          </a:xfrm>
          <a:prstGeom prst="rect">
            <a:avLst/>
          </a:prstGeom>
          <a:noFill/>
        </p:spPr>
        <p:txBody>
          <a:bodyPr wrap="square" rtlCol="0">
            <a:spAutoFit/>
          </a:bodyPr>
          <a:lstStyle/>
          <a:p>
            <a:r>
              <a:rPr lang="en-US" dirty="0"/>
              <a:t>East Coast </a:t>
            </a:r>
          </a:p>
        </p:txBody>
      </p:sp>
      <p:sp>
        <p:nvSpPr>
          <p:cNvPr id="5" name="TextBox 4">
            <a:extLst>
              <a:ext uri="{FF2B5EF4-FFF2-40B4-BE49-F238E27FC236}">
                <a16:creationId xmlns:a16="http://schemas.microsoft.com/office/drawing/2014/main" id="{CDC4727C-4F85-56C5-53D1-925881A0C2AD}"/>
              </a:ext>
            </a:extLst>
          </p:cNvPr>
          <p:cNvSpPr txBox="1"/>
          <p:nvPr/>
        </p:nvSpPr>
        <p:spPr>
          <a:xfrm>
            <a:off x="7637194" y="3244334"/>
            <a:ext cx="2979651" cy="369332"/>
          </a:xfrm>
          <a:prstGeom prst="rect">
            <a:avLst/>
          </a:prstGeom>
          <a:noFill/>
        </p:spPr>
        <p:txBody>
          <a:bodyPr wrap="square" rtlCol="0">
            <a:spAutoFit/>
          </a:bodyPr>
          <a:lstStyle/>
          <a:p>
            <a:r>
              <a:rPr lang="en-US" dirty="0"/>
              <a:t>West Coast </a:t>
            </a:r>
          </a:p>
        </p:txBody>
      </p:sp>
      <p:pic>
        <p:nvPicPr>
          <p:cNvPr id="12" name="Picture 11">
            <a:extLst>
              <a:ext uri="{FF2B5EF4-FFF2-40B4-BE49-F238E27FC236}">
                <a16:creationId xmlns:a16="http://schemas.microsoft.com/office/drawing/2014/main" id="{05E62946-8005-AE7C-F61E-F73019E68D7E}"/>
              </a:ext>
            </a:extLst>
          </p:cNvPr>
          <p:cNvPicPr>
            <a:picLocks noChangeAspect="1"/>
          </p:cNvPicPr>
          <p:nvPr/>
        </p:nvPicPr>
        <p:blipFill>
          <a:blip r:embed="rId2"/>
          <a:stretch>
            <a:fillRect/>
          </a:stretch>
        </p:blipFill>
        <p:spPr>
          <a:xfrm>
            <a:off x="7637194" y="1078846"/>
            <a:ext cx="4102311" cy="1962251"/>
          </a:xfrm>
          <a:prstGeom prst="rect">
            <a:avLst/>
          </a:prstGeom>
        </p:spPr>
      </p:pic>
      <p:pic>
        <p:nvPicPr>
          <p:cNvPr id="14" name="Picture 13">
            <a:extLst>
              <a:ext uri="{FF2B5EF4-FFF2-40B4-BE49-F238E27FC236}">
                <a16:creationId xmlns:a16="http://schemas.microsoft.com/office/drawing/2014/main" id="{F7CE6078-5509-C5A5-B65C-42CD92E3B896}"/>
              </a:ext>
            </a:extLst>
          </p:cNvPr>
          <p:cNvPicPr>
            <a:picLocks noChangeAspect="1"/>
          </p:cNvPicPr>
          <p:nvPr/>
        </p:nvPicPr>
        <p:blipFill>
          <a:blip r:embed="rId3"/>
          <a:stretch>
            <a:fillRect/>
          </a:stretch>
        </p:blipFill>
        <p:spPr>
          <a:xfrm>
            <a:off x="7637194" y="3683546"/>
            <a:ext cx="4381725" cy="2095608"/>
          </a:xfrm>
          <a:prstGeom prst="rect">
            <a:avLst/>
          </a:prstGeom>
        </p:spPr>
      </p:pic>
    </p:spTree>
    <p:extLst>
      <p:ext uri="{BB962C8B-B14F-4D97-AF65-F5344CB8AC3E}">
        <p14:creationId xmlns:p14="http://schemas.microsoft.com/office/powerpoint/2010/main" val="1505320659"/>
      </p:ext>
    </p:extLst>
  </p:cSld>
  <p:clrMapOvr>
    <a:masterClrMapping/>
  </p:clrMapOvr>
  <mc:AlternateContent xmlns:mc="http://schemas.openxmlformats.org/markup-compatibility/2006" xmlns:p14="http://schemas.microsoft.com/office/powerpoint/2010/main">
    <mc:Choice Requires="p14">
      <p:transition spd="slow" p14:dur="2000" advTm="5341"/>
    </mc:Choice>
    <mc:Fallback xmlns="">
      <p:transition spd="slow" advTm="534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43DE-9D29-8091-C3B7-6E1FFD55026A}"/>
              </a:ext>
            </a:extLst>
          </p:cNvPr>
          <p:cNvSpPr>
            <a:spLocks noGrp="1"/>
          </p:cNvSpPr>
          <p:nvPr>
            <p:ph type="title"/>
          </p:nvPr>
        </p:nvSpPr>
        <p:spPr>
          <a:xfrm>
            <a:off x="689953" y="951359"/>
            <a:ext cx="6643856" cy="718259"/>
          </a:xfrm>
        </p:spPr>
        <p:txBody>
          <a:bodyPr vert="horz" lIns="91440" tIns="45720" rIns="91440" bIns="45720" rtlCol="0" anchor="t">
            <a:normAutofit/>
          </a:bodyPr>
          <a:lstStyle/>
          <a:p>
            <a:r>
              <a:rPr lang="en-US" sz="3200">
                <a:solidFill>
                  <a:schemeClr val="tx1"/>
                </a:solidFill>
                <a:ea typeface="+mj-lt"/>
                <a:cs typeface="+mj-lt"/>
              </a:rPr>
              <a:t>Long Short-Term Memory Model</a:t>
            </a:r>
            <a:endParaRPr lang="en-US" sz="3200">
              <a:solidFill>
                <a:schemeClr val="tx1"/>
              </a:solidFill>
              <a:ea typeface="+mj-ea"/>
              <a:cs typeface="+mj-cs"/>
            </a:endParaRPr>
          </a:p>
        </p:txBody>
      </p:sp>
      <p:cxnSp>
        <p:nvCxnSpPr>
          <p:cNvPr id="39" name="Straight Connector 38">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6222649-C5F3-945C-1BD1-8AC0246E8275}"/>
              </a:ext>
            </a:extLst>
          </p:cNvPr>
          <p:cNvSpPr>
            <a:spLocks noGrp="1"/>
          </p:cNvSpPr>
          <p:nvPr>
            <p:ph sz="half" idx="1"/>
          </p:nvPr>
        </p:nvSpPr>
        <p:spPr>
          <a:xfrm>
            <a:off x="689953" y="1810743"/>
            <a:ext cx="10935497" cy="1618859"/>
          </a:xfrm>
        </p:spPr>
        <p:txBody>
          <a:bodyPr vert="horz" lIns="91440" tIns="45720" rIns="91440" bIns="45720" rtlCol="0" anchor="t">
            <a:noAutofit/>
          </a:bodyPr>
          <a:lstStyle/>
          <a:p>
            <a:pPr algn="just"/>
            <a:endParaRPr lang="en-US" sz="1200" b="1" dirty="0">
              <a:solidFill>
                <a:srgbClr val="212121"/>
              </a:solidFill>
              <a:ea typeface="Calibri" panose="020F0502020204030204"/>
              <a:cs typeface="Calibri" panose="020F0502020204030204"/>
            </a:endParaRPr>
          </a:p>
          <a:p>
            <a:pPr algn="just"/>
            <a:r>
              <a:rPr lang="en-US" sz="2000" dirty="0">
                <a:solidFill>
                  <a:srgbClr val="212121"/>
                </a:solidFill>
                <a:ea typeface="+mn-lt"/>
                <a:cs typeface="+mn-lt"/>
              </a:rPr>
              <a:t>LSTM is a type of recurrent neural network (RNN) architecture, specifically designed to handle and capture long-range dependencies and temporal patterns in sequential data. LSTMs are often used in tasks such as time series analysis, natural language processing, and any task where the order of data points is significant.</a:t>
            </a:r>
            <a:endParaRPr lang="en-US" sz="2000" dirty="0">
              <a:ea typeface="Calibri"/>
              <a:cs typeface="Calibri"/>
            </a:endParaRPr>
          </a:p>
          <a:p>
            <a:pPr marL="171450" algn="just"/>
            <a:endParaRPr lang="en-US" sz="2000" dirty="0">
              <a:ea typeface="Calibri"/>
              <a:cs typeface="Calibri"/>
            </a:endParaRPr>
          </a:p>
          <a:p>
            <a:pPr marL="0" algn="just"/>
            <a:endParaRPr lang="en-US" sz="1600" b="1" dirty="0">
              <a:ea typeface="Calibri" panose="020F0502020204030204"/>
              <a:cs typeface="Calibri" panose="020F0502020204030204"/>
            </a:endParaRPr>
          </a:p>
          <a:p>
            <a:pPr algn="just"/>
            <a:endParaRPr lang="en-US" sz="1600" dirty="0">
              <a:ea typeface="Calibri" panose="020F0502020204030204"/>
              <a:cs typeface="Calibri" panose="020F0502020204030204"/>
            </a:endParaRPr>
          </a:p>
        </p:txBody>
      </p:sp>
      <p:sp>
        <p:nvSpPr>
          <p:cNvPr id="4" name="TextBox 3">
            <a:extLst>
              <a:ext uri="{FF2B5EF4-FFF2-40B4-BE49-F238E27FC236}">
                <a16:creationId xmlns:a16="http://schemas.microsoft.com/office/drawing/2014/main" id="{6075832F-76F6-6952-2AD6-103682502A03}"/>
              </a:ext>
            </a:extLst>
          </p:cNvPr>
          <p:cNvSpPr txBox="1"/>
          <p:nvPr/>
        </p:nvSpPr>
        <p:spPr>
          <a:xfrm>
            <a:off x="861462" y="3482269"/>
            <a:ext cx="2979651" cy="369332"/>
          </a:xfrm>
          <a:prstGeom prst="rect">
            <a:avLst/>
          </a:prstGeom>
          <a:noFill/>
        </p:spPr>
        <p:txBody>
          <a:bodyPr wrap="square" rtlCol="0">
            <a:spAutoFit/>
          </a:bodyPr>
          <a:lstStyle/>
          <a:p>
            <a:r>
              <a:rPr lang="en-US" dirty="0"/>
              <a:t>East Coast </a:t>
            </a:r>
          </a:p>
        </p:txBody>
      </p:sp>
      <p:sp>
        <p:nvSpPr>
          <p:cNvPr id="5" name="TextBox 4">
            <a:extLst>
              <a:ext uri="{FF2B5EF4-FFF2-40B4-BE49-F238E27FC236}">
                <a16:creationId xmlns:a16="http://schemas.microsoft.com/office/drawing/2014/main" id="{1F672858-28B9-713A-4A03-BA0FDB728414}"/>
              </a:ext>
            </a:extLst>
          </p:cNvPr>
          <p:cNvSpPr txBox="1"/>
          <p:nvPr/>
        </p:nvSpPr>
        <p:spPr>
          <a:xfrm>
            <a:off x="6403738" y="3463483"/>
            <a:ext cx="2979651" cy="369332"/>
          </a:xfrm>
          <a:prstGeom prst="rect">
            <a:avLst/>
          </a:prstGeom>
          <a:noFill/>
        </p:spPr>
        <p:txBody>
          <a:bodyPr wrap="square" rtlCol="0">
            <a:spAutoFit/>
          </a:bodyPr>
          <a:lstStyle/>
          <a:p>
            <a:r>
              <a:rPr lang="en-US" dirty="0"/>
              <a:t>West Coast </a:t>
            </a:r>
          </a:p>
        </p:txBody>
      </p:sp>
      <p:pic>
        <p:nvPicPr>
          <p:cNvPr id="10" name="Picture 9">
            <a:extLst>
              <a:ext uri="{FF2B5EF4-FFF2-40B4-BE49-F238E27FC236}">
                <a16:creationId xmlns:a16="http://schemas.microsoft.com/office/drawing/2014/main" id="{E6AD754F-DC83-4FBB-D53E-7D7571161472}"/>
              </a:ext>
            </a:extLst>
          </p:cNvPr>
          <p:cNvPicPr>
            <a:picLocks noChangeAspect="1"/>
          </p:cNvPicPr>
          <p:nvPr/>
        </p:nvPicPr>
        <p:blipFill>
          <a:blip r:embed="rId2"/>
          <a:stretch>
            <a:fillRect/>
          </a:stretch>
        </p:blipFill>
        <p:spPr>
          <a:xfrm>
            <a:off x="897995" y="3904267"/>
            <a:ext cx="4716421" cy="2281669"/>
          </a:xfrm>
          <a:prstGeom prst="rect">
            <a:avLst/>
          </a:prstGeom>
        </p:spPr>
      </p:pic>
      <p:pic>
        <p:nvPicPr>
          <p:cNvPr id="12" name="Picture 11">
            <a:extLst>
              <a:ext uri="{FF2B5EF4-FFF2-40B4-BE49-F238E27FC236}">
                <a16:creationId xmlns:a16="http://schemas.microsoft.com/office/drawing/2014/main" id="{180FFC72-373F-E497-B593-5B81D54EC424}"/>
              </a:ext>
            </a:extLst>
          </p:cNvPr>
          <p:cNvPicPr>
            <a:picLocks noChangeAspect="1"/>
          </p:cNvPicPr>
          <p:nvPr/>
        </p:nvPicPr>
        <p:blipFill>
          <a:blip r:embed="rId3"/>
          <a:stretch>
            <a:fillRect/>
          </a:stretch>
        </p:blipFill>
        <p:spPr>
          <a:xfrm>
            <a:off x="6403738" y="3851601"/>
            <a:ext cx="4267419" cy="2076557"/>
          </a:xfrm>
          <a:prstGeom prst="rect">
            <a:avLst/>
          </a:prstGeom>
        </p:spPr>
      </p:pic>
    </p:spTree>
    <p:extLst>
      <p:ext uri="{BB962C8B-B14F-4D97-AF65-F5344CB8AC3E}">
        <p14:creationId xmlns:p14="http://schemas.microsoft.com/office/powerpoint/2010/main" val="1256176403"/>
      </p:ext>
    </p:extLst>
  </p:cSld>
  <p:clrMapOvr>
    <a:masterClrMapping/>
  </p:clrMapOvr>
  <mc:AlternateContent xmlns:mc="http://schemas.openxmlformats.org/markup-compatibility/2006" xmlns:p14="http://schemas.microsoft.com/office/powerpoint/2010/main">
    <mc:Choice Requires="p14">
      <p:transition spd="slow" p14:dur="2000" advTm="4926"/>
    </mc:Choice>
    <mc:Fallback xmlns="">
      <p:transition spd="slow" advTm="492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43DE-9D29-8091-C3B7-6E1FFD55026A}"/>
              </a:ext>
            </a:extLst>
          </p:cNvPr>
          <p:cNvSpPr>
            <a:spLocks noGrp="1"/>
          </p:cNvSpPr>
          <p:nvPr>
            <p:ph type="title"/>
          </p:nvPr>
        </p:nvSpPr>
        <p:spPr>
          <a:xfrm>
            <a:off x="860470" y="1047275"/>
            <a:ext cx="1922654" cy="547742"/>
          </a:xfrm>
        </p:spPr>
        <p:txBody>
          <a:bodyPr vert="horz" lIns="91440" tIns="45720" rIns="91440" bIns="45720" rtlCol="0" anchor="t">
            <a:normAutofit/>
          </a:bodyPr>
          <a:lstStyle/>
          <a:p>
            <a:r>
              <a:rPr lang="en-US" sz="2800" dirty="0">
                <a:solidFill>
                  <a:schemeClr val="tx1"/>
                </a:solidFill>
                <a:ea typeface="+mj-lt"/>
                <a:cs typeface="+mj-lt"/>
              </a:rPr>
              <a:t>GRU Model</a:t>
            </a:r>
            <a:endParaRPr lang="en-US" dirty="0">
              <a:solidFill>
                <a:schemeClr val="tx1"/>
              </a:solidFill>
              <a:cs typeface="Calibri Light" panose="020F0302020204030204"/>
            </a:endParaRPr>
          </a:p>
        </p:txBody>
      </p:sp>
      <p:cxnSp>
        <p:nvCxnSpPr>
          <p:cNvPr id="39" name="Straight Connector 38">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6222649-C5F3-945C-1BD1-8AC0246E8275}"/>
              </a:ext>
            </a:extLst>
          </p:cNvPr>
          <p:cNvSpPr>
            <a:spLocks noGrp="1"/>
          </p:cNvSpPr>
          <p:nvPr>
            <p:ph sz="half" idx="1"/>
          </p:nvPr>
        </p:nvSpPr>
        <p:spPr>
          <a:xfrm>
            <a:off x="689953" y="1810743"/>
            <a:ext cx="10402630" cy="1245853"/>
          </a:xfrm>
        </p:spPr>
        <p:txBody>
          <a:bodyPr vert="horz" lIns="91440" tIns="45720" rIns="91440" bIns="45720" rtlCol="0" anchor="t">
            <a:noAutofit/>
          </a:bodyPr>
          <a:lstStyle/>
          <a:p>
            <a:pPr algn="just"/>
            <a:endParaRPr lang="en-US" sz="1200" b="1" dirty="0">
              <a:solidFill>
                <a:srgbClr val="212121"/>
              </a:solidFill>
              <a:ea typeface="Calibri" panose="020F0502020204030204"/>
              <a:cs typeface="Calibri" panose="020F0502020204030204"/>
            </a:endParaRPr>
          </a:p>
          <a:p>
            <a:pPr algn="just"/>
            <a:r>
              <a:rPr lang="en-US" dirty="0">
                <a:solidFill>
                  <a:srgbClr val="212121"/>
                </a:solidFill>
                <a:ea typeface="+mn-lt"/>
                <a:cs typeface="+mn-lt"/>
              </a:rPr>
              <a:t>A GRU is a type of recurrent neural network (RNN) that is designed to capture and model sequential data. It is similar to the more complex LSTM (Long Short-Term Memory) but is computationally more efficient and can be easier to train.</a:t>
            </a:r>
            <a:endParaRPr lang="en-US" dirty="0">
              <a:solidFill>
                <a:srgbClr val="212121"/>
              </a:solidFill>
              <a:ea typeface="Calibri"/>
              <a:cs typeface="Calibri"/>
            </a:endParaRPr>
          </a:p>
          <a:p>
            <a:pPr marL="171450" algn="just"/>
            <a:endParaRPr lang="en-US" sz="2000" dirty="0">
              <a:ea typeface="Calibri"/>
              <a:cs typeface="Calibri"/>
            </a:endParaRPr>
          </a:p>
          <a:p>
            <a:pPr marL="0" algn="just"/>
            <a:endParaRPr lang="en-US" sz="1600" b="1" dirty="0">
              <a:ea typeface="Calibri" panose="020F0502020204030204"/>
              <a:cs typeface="Calibri" panose="020F0502020204030204"/>
            </a:endParaRPr>
          </a:p>
          <a:p>
            <a:pPr algn="just"/>
            <a:endParaRPr lang="en-US" sz="1600" dirty="0">
              <a:ea typeface="Calibri" panose="020F0502020204030204"/>
              <a:cs typeface="Calibri" panose="020F0502020204030204"/>
            </a:endParaRPr>
          </a:p>
        </p:txBody>
      </p:sp>
      <p:sp>
        <p:nvSpPr>
          <p:cNvPr id="5" name="TextBox 4">
            <a:extLst>
              <a:ext uri="{FF2B5EF4-FFF2-40B4-BE49-F238E27FC236}">
                <a16:creationId xmlns:a16="http://schemas.microsoft.com/office/drawing/2014/main" id="{2DE34164-F077-3136-B792-9C8A972ABDE4}"/>
              </a:ext>
            </a:extLst>
          </p:cNvPr>
          <p:cNvSpPr txBox="1"/>
          <p:nvPr/>
        </p:nvSpPr>
        <p:spPr>
          <a:xfrm>
            <a:off x="855961" y="2996825"/>
            <a:ext cx="2979651" cy="369332"/>
          </a:xfrm>
          <a:prstGeom prst="rect">
            <a:avLst/>
          </a:prstGeom>
          <a:noFill/>
        </p:spPr>
        <p:txBody>
          <a:bodyPr wrap="square" rtlCol="0">
            <a:spAutoFit/>
          </a:bodyPr>
          <a:lstStyle/>
          <a:p>
            <a:r>
              <a:rPr lang="en-US" dirty="0"/>
              <a:t>East Coast </a:t>
            </a:r>
          </a:p>
        </p:txBody>
      </p:sp>
      <p:pic>
        <p:nvPicPr>
          <p:cNvPr id="7" name="Picture 6">
            <a:extLst>
              <a:ext uri="{FF2B5EF4-FFF2-40B4-BE49-F238E27FC236}">
                <a16:creationId xmlns:a16="http://schemas.microsoft.com/office/drawing/2014/main" id="{AE1AD9B3-686B-1DB0-88DE-431B7CB11F6F}"/>
              </a:ext>
            </a:extLst>
          </p:cNvPr>
          <p:cNvPicPr>
            <a:picLocks noChangeAspect="1"/>
          </p:cNvPicPr>
          <p:nvPr/>
        </p:nvPicPr>
        <p:blipFill>
          <a:blip r:embed="rId2"/>
          <a:stretch>
            <a:fillRect/>
          </a:stretch>
        </p:blipFill>
        <p:spPr>
          <a:xfrm>
            <a:off x="855960" y="3547578"/>
            <a:ext cx="5118900" cy="2149133"/>
          </a:xfrm>
          <a:prstGeom prst="rect">
            <a:avLst/>
          </a:prstGeom>
        </p:spPr>
      </p:pic>
      <p:pic>
        <p:nvPicPr>
          <p:cNvPr id="9" name="Picture 8">
            <a:extLst>
              <a:ext uri="{FF2B5EF4-FFF2-40B4-BE49-F238E27FC236}">
                <a16:creationId xmlns:a16="http://schemas.microsoft.com/office/drawing/2014/main" id="{8380D62B-080D-6FF4-F148-1E1D65226C83}"/>
              </a:ext>
            </a:extLst>
          </p:cNvPr>
          <p:cNvPicPr>
            <a:picLocks noChangeAspect="1"/>
          </p:cNvPicPr>
          <p:nvPr/>
        </p:nvPicPr>
        <p:blipFill>
          <a:blip r:embed="rId3"/>
          <a:stretch>
            <a:fillRect/>
          </a:stretch>
        </p:blipFill>
        <p:spPr>
          <a:xfrm>
            <a:off x="5891268" y="3547578"/>
            <a:ext cx="4679196" cy="2294805"/>
          </a:xfrm>
          <a:prstGeom prst="rect">
            <a:avLst/>
          </a:prstGeom>
        </p:spPr>
      </p:pic>
      <p:sp>
        <p:nvSpPr>
          <p:cNvPr id="10" name="TextBox 9">
            <a:extLst>
              <a:ext uri="{FF2B5EF4-FFF2-40B4-BE49-F238E27FC236}">
                <a16:creationId xmlns:a16="http://schemas.microsoft.com/office/drawing/2014/main" id="{269B2963-768F-86D5-13A1-4B7F5B188EF3}"/>
              </a:ext>
            </a:extLst>
          </p:cNvPr>
          <p:cNvSpPr txBox="1"/>
          <p:nvPr/>
        </p:nvSpPr>
        <p:spPr>
          <a:xfrm>
            <a:off x="5891268" y="2991370"/>
            <a:ext cx="2979651" cy="369332"/>
          </a:xfrm>
          <a:prstGeom prst="rect">
            <a:avLst/>
          </a:prstGeom>
          <a:noFill/>
        </p:spPr>
        <p:txBody>
          <a:bodyPr wrap="square" rtlCol="0">
            <a:spAutoFit/>
          </a:bodyPr>
          <a:lstStyle/>
          <a:p>
            <a:r>
              <a:rPr lang="en-US" dirty="0"/>
              <a:t>West Coast </a:t>
            </a:r>
          </a:p>
        </p:txBody>
      </p:sp>
    </p:spTree>
    <p:extLst>
      <p:ext uri="{BB962C8B-B14F-4D97-AF65-F5344CB8AC3E}">
        <p14:creationId xmlns:p14="http://schemas.microsoft.com/office/powerpoint/2010/main" val="3641493819"/>
      </p:ext>
    </p:extLst>
  </p:cSld>
  <p:clrMapOvr>
    <a:masterClrMapping/>
  </p:clrMapOvr>
  <mc:AlternateContent xmlns:mc="http://schemas.openxmlformats.org/markup-compatibility/2006" xmlns:p14="http://schemas.microsoft.com/office/powerpoint/2010/main">
    <mc:Choice Requires="p14">
      <p:transition spd="slow" p14:dur="2000" advTm="3169"/>
    </mc:Choice>
    <mc:Fallback xmlns="">
      <p:transition spd="slow" advTm="316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43DE-9D29-8091-C3B7-6E1FFD55026A}"/>
              </a:ext>
            </a:extLst>
          </p:cNvPr>
          <p:cNvSpPr>
            <a:spLocks noGrp="1"/>
          </p:cNvSpPr>
          <p:nvPr>
            <p:ph type="title"/>
          </p:nvPr>
        </p:nvSpPr>
        <p:spPr>
          <a:xfrm>
            <a:off x="689953" y="951359"/>
            <a:ext cx="4573517" cy="718259"/>
          </a:xfrm>
        </p:spPr>
        <p:txBody>
          <a:bodyPr vert="horz" lIns="91440" tIns="45720" rIns="91440" bIns="45720" rtlCol="0" anchor="t">
            <a:normAutofit/>
          </a:bodyPr>
          <a:lstStyle/>
          <a:p>
            <a:r>
              <a:rPr lang="en-US" sz="3200">
                <a:solidFill>
                  <a:schemeClr val="tx1"/>
                </a:solidFill>
                <a:ea typeface="+mj-lt"/>
                <a:cs typeface="+mj-lt"/>
              </a:rPr>
              <a:t>Auto encoder model</a:t>
            </a:r>
            <a:endParaRPr lang="en-US" sz="3200">
              <a:solidFill>
                <a:schemeClr val="tx1"/>
              </a:solidFill>
              <a:cs typeface="Calibri Light"/>
            </a:endParaRPr>
          </a:p>
        </p:txBody>
      </p:sp>
      <p:cxnSp>
        <p:nvCxnSpPr>
          <p:cNvPr id="39" name="Straight Connector 38">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6222649-C5F3-945C-1BD1-8AC0246E8275}"/>
              </a:ext>
            </a:extLst>
          </p:cNvPr>
          <p:cNvSpPr>
            <a:spLocks noGrp="1"/>
          </p:cNvSpPr>
          <p:nvPr>
            <p:ph sz="half" idx="1"/>
          </p:nvPr>
        </p:nvSpPr>
        <p:spPr>
          <a:xfrm>
            <a:off x="689953" y="1810743"/>
            <a:ext cx="10935497" cy="1848896"/>
          </a:xfrm>
        </p:spPr>
        <p:txBody>
          <a:bodyPr vert="horz" lIns="91440" tIns="45720" rIns="91440" bIns="45720" rtlCol="0" anchor="t">
            <a:noAutofit/>
          </a:bodyPr>
          <a:lstStyle/>
          <a:p>
            <a:pPr algn="just"/>
            <a:endParaRPr lang="en-US" sz="1200" b="1" dirty="0">
              <a:solidFill>
                <a:srgbClr val="212121"/>
              </a:solidFill>
              <a:ea typeface="Calibri" panose="020F0502020204030204"/>
              <a:cs typeface="Calibri" panose="020F0502020204030204"/>
            </a:endParaRPr>
          </a:p>
          <a:p>
            <a:pPr algn="just"/>
            <a:r>
              <a:rPr lang="en-US" sz="2400" dirty="0">
                <a:solidFill>
                  <a:srgbClr val="212121"/>
                </a:solidFill>
                <a:ea typeface="+mn-lt"/>
                <a:cs typeface="+mn-lt"/>
              </a:rPr>
              <a:t>An autoencoder is a type of neural network used for dimensionality reduction, feature learning, and anomaly detection. It consists of an encoder network that maps the input data to a lower-dimensional representation and a decoder network that attempts to reconstruct the original input from this representation.</a:t>
            </a:r>
            <a:endParaRPr lang="en-US" sz="2400" dirty="0">
              <a:ea typeface="+mn-lt"/>
              <a:cs typeface="+mn-lt"/>
            </a:endParaRPr>
          </a:p>
          <a:p>
            <a:pPr algn="just"/>
            <a:endParaRPr lang="en-US" sz="2000" dirty="0">
              <a:solidFill>
                <a:srgbClr val="212121"/>
              </a:solidFill>
              <a:ea typeface="Calibri"/>
              <a:cs typeface="Calibri"/>
            </a:endParaRPr>
          </a:p>
          <a:p>
            <a:pPr marL="171450" algn="just"/>
            <a:endParaRPr lang="en-US" sz="2000" dirty="0">
              <a:ea typeface="Calibri"/>
              <a:cs typeface="Calibri"/>
            </a:endParaRPr>
          </a:p>
          <a:p>
            <a:pPr marL="0" algn="just"/>
            <a:endParaRPr lang="en-US" sz="1600" b="1" dirty="0">
              <a:ea typeface="Calibri" panose="020F0502020204030204"/>
              <a:cs typeface="Calibri" panose="020F0502020204030204"/>
            </a:endParaRPr>
          </a:p>
          <a:p>
            <a:pPr algn="just"/>
            <a:endParaRPr lang="en-US" sz="1600" dirty="0">
              <a:ea typeface="Calibri" panose="020F0502020204030204"/>
              <a:cs typeface="Calibri" panose="020F0502020204030204"/>
            </a:endParaRPr>
          </a:p>
        </p:txBody>
      </p:sp>
      <p:sp>
        <p:nvSpPr>
          <p:cNvPr id="7" name="TextBox 6">
            <a:extLst>
              <a:ext uri="{FF2B5EF4-FFF2-40B4-BE49-F238E27FC236}">
                <a16:creationId xmlns:a16="http://schemas.microsoft.com/office/drawing/2014/main" id="{CADAFD22-44D5-CC29-76B6-0B69DB895C0C}"/>
              </a:ext>
            </a:extLst>
          </p:cNvPr>
          <p:cNvSpPr txBox="1"/>
          <p:nvPr/>
        </p:nvSpPr>
        <p:spPr>
          <a:xfrm>
            <a:off x="861462" y="3482269"/>
            <a:ext cx="2979651" cy="369332"/>
          </a:xfrm>
          <a:prstGeom prst="rect">
            <a:avLst/>
          </a:prstGeom>
          <a:noFill/>
        </p:spPr>
        <p:txBody>
          <a:bodyPr wrap="square" rtlCol="0">
            <a:spAutoFit/>
          </a:bodyPr>
          <a:lstStyle/>
          <a:p>
            <a:r>
              <a:rPr lang="en-US" dirty="0"/>
              <a:t>East Coast </a:t>
            </a:r>
          </a:p>
        </p:txBody>
      </p:sp>
      <p:pic>
        <p:nvPicPr>
          <p:cNvPr id="9" name="Picture 8">
            <a:extLst>
              <a:ext uri="{FF2B5EF4-FFF2-40B4-BE49-F238E27FC236}">
                <a16:creationId xmlns:a16="http://schemas.microsoft.com/office/drawing/2014/main" id="{0DD4B66B-42BB-07E8-A6DB-36D17795E5DB}"/>
              </a:ext>
            </a:extLst>
          </p:cNvPr>
          <p:cNvPicPr>
            <a:picLocks noChangeAspect="1"/>
          </p:cNvPicPr>
          <p:nvPr/>
        </p:nvPicPr>
        <p:blipFill>
          <a:blip r:embed="rId2"/>
          <a:stretch>
            <a:fillRect/>
          </a:stretch>
        </p:blipFill>
        <p:spPr>
          <a:xfrm>
            <a:off x="897869" y="3940286"/>
            <a:ext cx="4707234" cy="2316139"/>
          </a:xfrm>
          <a:prstGeom prst="rect">
            <a:avLst/>
          </a:prstGeom>
        </p:spPr>
      </p:pic>
      <p:pic>
        <p:nvPicPr>
          <p:cNvPr id="11" name="Picture 10">
            <a:extLst>
              <a:ext uri="{FF2B5EF4-FFF2-40B4-BE49-F238E27FC236}">
                <a16:creationId xmlns:a16="http://schemas.microsoft.com/office/drawing/2014/main" id="{C3A2C174-0863-6412-DB93-63FBA981A6B4}"/>
              </a:ext>
            </a:extLst>
          </p:cNvPr>
          <p:cNvPicPr>
            <a:picLocks noChangeAspect="1"/>
          </p:cNvPicPr>
          <p:nvPr/>
        </p:nvPicPr>
        <p:blipFill>
          <a:blip r:embed="rId3"/>
          <a:stretch>
            <a:fillRect/>
          </a:stretch>
        </p:blipFill>
        <p:spPr>
          <a:xfrm>
            <a:off x="5932311" y="3940286"/>
            <a:ext cx="4828797" cy="2316138"/>
          </a:xfrm>
          <a:prstGeom prst="rect">
            <a:avLst/>
          </a:prstGeom>
        </p:spPr>
      </p:pic>
      <p:sp>
        <p:nvSpPr>
          <p:cNvPr id="12" name="TextBox 11">
            <a:extLst>
              <a:ext uri="{FF2B5EF4-FFF2-40B4-BE49-F238E27FC236}">
                <a16:creationId xmlns:a16="http://schemas.microsoft.com/office/drawing/2014/main" id="{796F3BD8-A09D-DCB9-1809-C343B3FCD938}"/>
              </a:ext>
            </a:extLst>
          </p:cNvPr>
          <p:cNvSpPr txBox="1"/>
          <p:nvPr/>
        </p:nvSpPr>
        <p:spPr>
          <a:xfrm>
            <a:off x="5932311" y="3570954"/>
            <a:ext cx="2979651" cy="369332"/>
          </a:xfrm>
          <a:prstGeom prst="rect">
            <a:avLst/>
          </a:prstGeom>
          <a:noFill/>
        </p:spPr>
        <p:txBody>
          <a:bodyPr wrap="square" rtlCol="0">
            <a:spAutoFit/>
          </a:bodyPr>
          <a:lstStyle/>
          <a:p>
            <a:r>
              <a:rPr lang="en-US" dirty="0"/>
              <a:t>West Coast </a:t>
            </a:r>
          </a:p>
        </p:txBody>
      </p:sp>
    </p:spTree>
    <p:extLst>
      <p:ext uri="{BB962C8B-B14F-4D97-AF65-F5344CB8AC3E}">
        <p14:creationId xmlns:p14="http://schemas.microsoft.com/office/powerpoint/2010/main" val="1526282300"/>
      </p:ext>
    </p:extLst>
  </p:cSld>
  <p:clrMapOvr>
    <a:masterClrMapping/>
  </p:clrMapOvr>
  <mc:AlternateContent xmlns:mc="http://schemas.openxmlformats.org/markup-compatibility/2006" xmlns:p14="http://schemas.microsoft.com/office/powerpoint/2010/main">
    <mc:Choice Requires="p14">
      <p:transition spd="slow" p14:dur="2000" advTm="20991"/>
    </mc:Choice>
    <mc:Fallback xmlns="">
      <p:transition spd="slow" advTm="2099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0849-08C3-0216-6E45-F1ADA37493F7}"/>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ctr"/>
            <a:r>
              <a:rPr lang="en-US" sz="5400">
                <a:solidFill>
                  <a:schemeClr val="tx1"/>
                </a:solidFill>
                <a:latin typeface="+mj-lt"/>
              </a:rPr>
              <a:t>Conceptual Diagram</a:t>
            </a:r>
            <a:endParaRPr lang="en-US" sz="5400" kern="1200">
              <a:solidFill>
                <a:schemeClr val="tx1"/>
              </a:solidFill>
              <a:latin typeface="+mj-lt"/>
              <a:ea typeface="Calibri Light"/>
              <a:cs typeface="Calibri Light"/>
            </a:endParaRPr>
          </a:p>
        </p:txBody>
      </p:sp>
      <p:pic>
        <p:nvPicPr>
          <p:cNvPr id="7" name="Picture 6" descr="A black and white diagram&#10;&#10;Description automatically generated">
            <a:extLst>
              <a:ext uri="{FF2B5EF4-FFF2-40B4-BE49-F238E27FC236}">
                <a16:creationId xmlns:a16="http://schemas.microsoft.com/office/drawing/2014/main" id="{100F3A42-DBEE-5F43-725A-E65312B1332C}"/>
              </a:ext>
            </a:extLst>
          </p:cNvPr>
          <p:cNvPicPr>
            <a:picLocks noChangeAspect="1"/>
          </p:cNvPicPr>
          <p:nvPr/>
        </p:nvPicPr>
        <p:blipFill>
          <a:blip r:embed="rId2"/>
          <a:stretch>
            <a:fillRect/>
          </a:stretch>
        </p:blipFill>
        <p:spPr>
          <a:xfrm>
            <a:off x="1733057" y="1939348"/>
            <a:ext cx="8721597" cy="4584065"/>
          </a:xfrm>
          <a:prstGeom prst="rect">
            <a:avLst/>
          </a:prstGeom>
        </p:spPr>
      </p:pic>
    </p:spTree>
    <p:extLst>
      <p:ext uri="{BB962C8B-B14F-4D97-AF65-F5344CB8AC3E}">
        <p14:creationId xmlns:p14="http://schemas.microsoft.com/office/powerpoint/2010/main" val="712187449"/>
      </p:ext>
    </p:extLst>
  </p:cSld>
  <p:clrMapOvr>
    <a:masterClrMapping/>
  </p:clrMapOvr>
  <mc:AlternateContent xmlns:mc="http://schemas.openxmlformats.org/markup-compatibility/2006" xmlns:p14="http://schemas.microsoft.com/office/powerpoint/2010/main">
    <mc:Choice Requires="p14">
      <p:transition spd="slow" p14:dur="2000" advTm="3162"/>
    </mc:Choice>
    <mc:Fallback xmlns="">
      <p:transition spd="slow" advTm="316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4B33CE-4F0B-DF99-A671-F2CA168EA466}"/>
              </a:ext>
            </a:extLst>
          </p:cNvPr>
          <p:cNvPicPr>
            <a:picLocks noChangeAspect="1"/>
          </p:cNvPicPr>
          <p:nvPr/>
        </p:nvPicPr>
        <p:blipFill>
          <a:blip r:embed="rId2"/>
          <a:stretch>
            <a:fillRect/>
          </a:stretch>
        </p:blipFill>
        <p:spPr>
          <a:xfrm>
            <a:off x="539481" y="871146"/>
            <a:ext cx="11276243" cy="5599991"/>
          </a:xfrm>
          <a:prstGeom prst="rect">
            <a:avLst/>
          </a:prstGeom>
        </p:spPr>
      </p:pic>
      <p:sp>
        <p:nvSpPr>
          <p:cNvPr id="2" name="Title 1">
            <a:extLst>
              <a:ext uri="{FF2B5EF4-FFF2-40B4-BE49-F238E27FC236}">
                <a16:creationId xmlns:a16="http://schemas.microsoft.com/office/drawing/2014/main" id="{FC7843DE-9D29-8091-C3B7-6E1FFD55026A}"/>
              </a:ext>
            </a:extLst>
          </p:cNvPr>
          <p:cNvSpPr>
            <a:spLocks noGrp="1"/>
          </p:cNvSpPr>
          <p:nvPr>
            <p:ph type="title"/>
          </p:nvPr>
        </p:nvSpPr>
        <p:spPr>
          <a:xfrm>
            <a:off x="423735" y="269876"/>
            <a:ext cx="4573517" cy="718259"/>
          </a:xfrm>
        </p:spPr>
        <p:txBody>
          <a:bodyPr vert="horz" lIns="91440" tIns="45720" rIns="91440" bIns="45720" rtlCol="0" anchor="t">
            <a:normAutofit/>
          </a:bodyPr>
          <a:lstStyle/>
          <a:p>
            <a:r>
              <a:rPr lang="en-US" sz="3200" dirty="0">
                <a:solidFill>
                  <a:schemeClr val="tx1"/>
                </a:solidFill>
                <a:cs typeface="Calibri Light"/>
              </a:rPr>
              <a:t>Webpage</a:t>
            </a:r>
          </a:p>
        </p:txBody>
      </p:sp>
      <p:cxnSp>
        <p:nvCxnSpPr>
          <p:cNvPr id="39" name="Straight Connector 38">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921876"/>
      </p:ext>
    </p:extLst>
  </p:cSld>
  <p:clrMapOvr>
    <a:masterClrMapping/>
  </p:clrMapOvr>
  <mc:AlternateContent xmlns:mc="http://schemas.openxmlformats.org/markup-compatibility/2006" xmlns:p14="http://schemas.microsoft.com/office/powerpoint/2010/main">
    <mc:Choice Requires="p14">
      <p:transition spd="slow" p14:dur="2000" advTm="32287"/>
    </mc:Choice>
    <mc:Fallback xmlns="">
      <p:transition spd="slow" advTm="32287"/>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43DE-9D29-8091-C3B7-6E1FFD55026A}"/>
              </a:ext>
            </a:extLst>
          </p:cNvPr>
          <p:cNvSpPr>
            <a:spLocks noGrp="1"/>
          </p:cNvSpPr>
          <p:nvPr>
            <p:ph type="title"/>
          </p:nvPr>
        </p:nvSpPr>
        <p:spPr>
          <a:xfrm>
            <a:off x="423735" y="269876"/>
            <a:ext cx="4573517" cy="718259"/>
          </a:xfrm>
        </p:spPr>
        <p:txBody>
          <a:bodyPr vert="horz" lIns="91440" tIns="45720" rIns="91440" bIns="45720" rtlCol="0" anchor="t">
            <a:normAutofit/>
          </a:bodyPr>
          <a:lstStyle/>
          <a:p>
            <a:r>
              <a:rPr lang="en-US" sz="3200">
                <a:solidFill>
                  <a:schemeClr val="tx1"/>
                </a:solidFill>
                <a:cs typeface="Calibri Light"/>
              </a:rPr>
              <a:t>Webpage</a:t>
            </a:r>
            <a:endParaRPr lang="en-US" sz="3200" dirty="0">
              <a:solidFill>
                <a:schemeClr val="tx1"/>
              </a:solidFill>
              <a:cs typeface="Calibri Light"/>
            </a:endParaRPr>
          </a:p>
        </p:txBody>
      </p:sp>
      <p:cxnSp>
        <p:nvCxnSpPr>
          <p:cNvPr id="39" name="Straight Connector 38">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redit card&#10;&#10;Description automatically generated">
            <a:extLst>
              <a:ext uri="{FF2B5EF4-FFF2-40B4-BE49-F238E27FC236}">
                <a16:creationId xmlns:a16="http://schemas.microsoft.com/office/drawing/2014/main" id="{D5C138C3-5CE0-5007-5926-D541134AC48F}"/>
              </a:ext>
            </a:extLst>
          </p:cNvPr>
          <p:cNvPicPr>
            <a:picLocks noChangeAspect="1"/>
          </p:cNvPicPr>
          <p:nvPr/>
        </p:nvPicPr>
        <p:blipFill>
          <a:blip r:embed="rId2"/>
          <a:stretch>
            <a:fillRect/>
          </a:stretch>
        </p:blipFill>
        <p:spPr>
          <a:xfrm>
            <a:off x="423735" y="871146"/>
            <a:ext cx="11344530" cy="5564154"/>
          </a:xfrm>
          <a:prstGeom prst="rect">
            <a:avLst/>
          </a:prstGeom>
        </p:spPr>
      </p:pic>
    </p:spTree>
    <p:extLst>
      <p:ext uri="{BB962C8B-B14F-4D97-AF65-F5344CB8AC3E}">
        <p14:creationId xmlns:p14="http://schemas.microsoft.com/office/powerpoint/2010/main" val="3252499279"/>
      </p:ext>
    </p:extLst>
  </p:cSld>
  <p:clrMapOvr>
    <a:masterClrMapping/>
  </p:clrMapOvr>
  <mc:AlternateContent xmlns:mc="http://schemas.openxmlformats.org/markup-compatibility/2006" xmlns:p14="http://schemas.microsoft.com/office/powerpoint/2010/main">
    <mc:Choice Requires="p14">
      <p:transition spd="slow" p14:dur="2000" advTm="12623"/>
    </mc:Choice>
    <mc:Fallback xmlns="">
      <p:transition spd="slow" advTm="1262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43DE-9D29-8091-C3B7-6E1FFD55026A}"/>
              </a:ext>
            </a:extLst>
          </p:cNvPr>
          <p:cNvSpPr>
            <a:spLocks noGrp="1"/>
          </p:cNvSpPr>
          <p:nvPr>
            <p:ph type="title"/>
          </p:nvPr>
        </p:nvSpPr>
        <p:spPr>
          <a:xfrm>
            <a:off x="423735" y="269876"/>
            <a:ext cx="4573517" cy="718259"/>
          </a:xfrm>
        </p:spPr>
        <p:txBody>
          <a:bodyPr vert="horz" lIns="91440" tIns="45720" rIns="91440" bIns="45720" rtlCol="0" anchor="t">
            <a:normAutofit/>
          </a:bodyPr>
          <a:lstStyle/>
          <a:p>
            <a:r>
              <a:rPr lang="en-US" sz="3200" dirty="0">
                <a:solidFill>
                  <a:schemeClr val="tx1"/>
                </a:solidFill>
                <a:cs typeface="Calibri Light"/>
              </a:rPr>
              <a:t>Webpage</a:t>
            </a:r>
          </a:p>
        </p:txBody>
      </p:sp>
      <p:cxnSp>
        <p:nvCxnSpPr>
          <p:cNvPr id="39" name="Straight Connector 38">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675BA92-D68D-8BCF-37FD-6D59055C5963}"/>
              </a:ext>
            </a:extLst>
          </p:cNvPr>
          <p:cNvPicPr>
            <a:picLocks noChangeAspect="1"/>
          </p:cNvPicPr>
          <p:nvPr/>
        </p:nvPicPr>
        <p:blipFill>
          <a:blip r:embed="rId2"/>
          <a:stretch>
            <a:fillRect/>
          </a:stretch>
        </p:blipFill>
        <p:spPr>
          <a:xfrm>
            <a:off x="500203" y="871147"/>
            <a:ext cx="11268062" cy="5649700"/>
          </a:xfrm>
          <a:prstGeom prst="rect">
            <a:avLst/>
          </a:prstGeom>
        </p:spPr>
      </p:pic>
    </p:spTree>
    <p:extLst>
      <p:ext uri="{BB962C8B-B14F-4D97-AF65-F5344CB8AC3E}">
        <p14:creationId xmlns:p14="http://schemas.microsoft.com/office/powerpoint/2010/main" val="2290299650"/>
      </p:ext>
    </p:extLst>
  </p:cSld>
  <p:clrMapOvr>
    <a:masterClrMapping/>
  </p:clrMapOvr>
  <mc:AlternateContent xmlns:mc="http://schemas.openxmlformats.org/markup-compatibility/2006" xmlns:p14="http://schemas.microsoft.com/office/powerpoint/2010/main">
    <mc:Choice Requires="p14">
      <p:transition spd="slow" p14:dur="2000" advTm="6951"/>
    </mc:Choice>
    <mc:Fallback xmlns="">
      <p:transition spd="slow" advTm="695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43DE-9D29-8091-C3B7-6E1FFD55026A}"/>
              </a:ext>
            </a:extLst>
          </p:cNvPr>
          <p:cNvSpPr>
            <a:spLocks noGrp="1"/>
          </p:cNvSpPr>
          <p:nvPr>
            <p:ph type="title"/>
          </p:nvPr>
        </p:nvSpPr>
        <p:spPr>
          <a:xfrm>
            <a:off x="423735" y="269876"/>
            <a:ext cx="4573517" cy="718259"/>
          </a:xfrm>
        </p:spPr>
        <p:txBody>
          <a:bodyPr vert="horz" lIns="91440" tIns="45720" rIns="91440" bIns="45720" rtlCol="0" anchor="t">
            <a:normAutofit/>
          </a:bodyPr>
          <a:lstStyle/>
          <a:p>
            <a:r>
              <a:rPr lang="en-US" sz="3200" dirty="0">
                <a:solidFill>
                  <a:schemeClr val="tx1"/>
                </a:solidFill>
                <a:cs typeface="Calibri Light"/>
              </a:rPr>
              <a:t>Webpage</a:t>
            </a:r>
          </a:p>
        </p:txBody>
      </p:sp>
      <p:cxnSp>
        <p:nvCxnSpPr>
          <p:cNvPr id="39" name="Straight Connector 38">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DEF8011-3BD3-3254-C440-36B910AB8D3A}"/>
              </a:ext>
            </a:extLst>
          </p:cNvPr>
          <p:cNvPicPr>
            <a:picLocks noChangeAspect="1"/>
          </p:cNvPicPr>
          <p:nvPr/>
        </p:nvPicPr>
        <p:blipFill>
          <a:blip r:embed="rId2"/>
          <a:stretch>
            <a:fillRect/>
          </a:stretch>
        </p:blipFill>
        <p:spPr>
          <a:xfrm>
            <a:off x="423735" y="871147"/>
            <a:ext cx="11446458" cy="5631250"/>
          </a:xfrm>
          <a:prstGeom prst="rect">
            <a:avLst/>
          </a:prstGeom>
        </p:spPr>
      </p:pic>
    </p:spTree>
    <p:extLst>
      <p:ext uri="{BB962C8B-B14F-4D97-AF65-F5344CB8AC3E}">
        <p14:creationId xmlns:p14="http://schemas.microsoft.com/office/powerpoint/2010/main" val="370888429"/>
      </p:ext>
    </p:extLst>
  </p:cSld>
  <p:clrMapOvr>
    <a:masterClrMapping/>
  </p:clrMapOvr>
  <mc:AlternateContent xmlns:mc="http://schemas.openxmlformats.org/markup-compatibility/2006" xmlns:p14="http://schemas.microsoft.com/office/powerpoint/2010/main">
    <mc:Choice Requires="p14">
      <p:transition spd="slow" p14:dur="2000" advTm="5055"/>
    </mc:Choice>
    <mc:Fallback xmlns="">
      <p:transition spd="slow" advTm="505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43DE-9D29-8091-C3B7-6E1FFD55026A}"/>
              </a:ext>
            </a:extLst>
          </p:cNvPr>
          <p:cNvSpPr>
            <a:spLocks noGrp="1"/>
          </p:cNvSpPr>
          <p:nvPr>
            <p:ph type="title"/>
          </p:nvPr>
        </p:nvSpPr>
        <p:spPr>
          <a:xfrm>
            <a:off x="423735" y="269876"/>
            <a:ext cx="4573517" cy="718259"/>
          </a:xfrm>
        </p:spPr>
        <p:txBody>
          <a:bodyPr vert="horz" lIns="91440" tIns="45720" rIns="91440" bIns="45720" rtlCol="0" anchor="t">
            <a:normAutofit/>
          </a:bodyPr>
          <a:lstStyle/>
          <a:p>
            <a:r>
              <a:rPr lang="en-US" sz="3200" dirty="0">
                <a:solidFill>
                  <a:schemeClr val="tx1"/>
                </a:solidFill>
                <a:cs typeface="Calibri Light"/>
              </a:rPr>
              <a:t>Webpage</a:t>
            </a:r>
          </a:p>
        </p:txBody>
      </p:sp>
      <p:cxnSp>
        <p:nvCxnSpPr>
          <p:cNvPr id="39" name="Straight Connector 38">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8B2A0AA-D9E6-E3BA-7280-1E70FA982BF1}"/>
              </a:ext>
            </a:extLst>
          </p:cNvPr>
          <p:cNvPicPr>
            <a:picLocks noChangeAspect="1"/>
          </p:cNvPicPr>
          <p:nvPr/>
        </p:nvPicPr>
        <p:blipFill>
          <a:blip r:embed="rId3"/>
          <a:stretch>
            <a:fillRect/>
          </a:stretch>
        </p:blipFill>
        <p:spPr>
          <a:xfrm>
            <a:off x="322999" y="871146"/>
            <a:ext cx="11523561" cy="5716957"/>
          </a:xfrm>
          <a:prstGeom prst="rect">
            <a:avLst/>
          </a:prstGeom>
        </p:spPr>
      </p:pic>
    </p:spTree>
    <p:extLst>
      <p:ext uri="{BB962C8B-B14F-4D97-AF65-F5344CB8AC3E}">
        <p14:creationId xmlns:p14="http://schemas.microsoft.com/office/powerpoint/2010/main" val="2028763242"/>
      </p:ext>
    </p:extLst>
  </p:cSld>
  <p:clrMapOvr>
    <a:masterClrMapping/>
  </p:clrMapOvr>
  <mc:AlternateContent xmlns:mc="http://schemas.openxmlformats.org/markup-compatibility/2006" xmlns:p14="http://schemas.microsoft.com/office/powerpoint/2010/main">
    <mc:Choice Requires="p14">
      <p:transition spd="slow" p14:dur="2000" advTm="13838"/>
    </mc:Choice>
    <mc:Fallback xmlns="">
      <p:transition spd="slow" advTm="1383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264369-7E5B-6504-8D24-01102E896400}"/>
              </a:ext>
            </a:extLst>
          </p:cNvPr>
          <p:cNvSpPr>
            <a:spLocks noGrp="1"/>
          </p:cNvSpPr>
          <p:nvPr>
            <p:ph type="title"/>
          </p:nvPr>
        </p:nvSpPr>
        <p:spPr>
          <a:xfrm>
            <a:off x="410947" y="336026"/>
            <a:ext cx="5018699" cy="1956841"/>
          </a:xfrm>
        </p:spPr>
        <p:txBody>
          <a:bodyPr vert="horz" lIns="91440" tIns="45720" rIns="91440" bIns="45720" rtlCol="0" anchor="b">
            <a:normAutofit/>
          </a:bodyPr>
          <a:lstStyle/>
          <a:p>
            <a:r>
              <a:rPr lang="en-US" sz="2400" b="1">
                <a:latin typeface="Helvetica"/>
                <a:cs typeface="Helvetica"/>
              </a:rPr>
              <a:t>Dataset:</a:t>
            </a:r>
            <a:br>
              <a:rPr lang="en-US" sz="2200">
                <a:latin typeface="Helvetica"/>
                <a:cs typeface="Helvetica"/>
              </a:rPr>
            </a:br>
            <a:br>
              <a:rPr lang="en-US" sz="2200">
                <a:latin typeface="Helvetica"/>
                <a:cs typeface="Helvetica"/>
              </a:rPr>
            </a:br>
            <a:r>
              <a:rPr lang="en-US" sz="2200">
                <a:latin typeface="Helvetica"/>
                <a:cs typeface="Helvetica"/>
                <a:hlinkClick r:id="rId2"/>
              </a:rPr>
              <a:t>https://www.kaggle.com/datasets/kartik2112/fraud-detection</a:t>
            </a:r>
            <a:br>
              <a:rPr lang="en-US" sz="2200">
                <a:latin typeface="Helvetica"/>
                <a:cs typeface="Helvetica"/>
              </a:rPr>
            </a:br>
            <a:endParaRPr lang="en-US" sz="2200">
              <a:cs typeface="Helvetica"/>
            </a:endParaRPr>
          </a:p>
        </p:txBody>
      </p:sp>
      <p:sp>
        <p:nvSpPr>
          <p:cNvPr id="29" name="Content Placeholder 7">
            <a:extLst>
              <a:ext uri="{FF2B5EF4-FFF2-40B4-BE49-F238E27FC236}">
                <a16:creationId xmlns:a16="http://schemas.microsoft.com/office/drawing/2014/main" id="{147325E7-6309-03B2-0398-1348B8101944}"/>
              </a:ext>
            </a:extLst>
          </p:cNvPr>
          <p:cNvSpPr>
            <a:spLocks noGrp="1"/>
          </p:cNvSpPr>
          <p:nvPr>
            <p:ph idx="1"/>
          </p:nvPr>
        </p:nvSpPr>
        <p:spPr>
          <a:xfrm>
            <a:off x="410042" y="2362502"/>
            <a:ext cx="4689287" cy="3723234"/>
          </a:xfrm>
        </p:spPr>
        <p:txBody>
          <a:bodyPr vert="horz" lIns="91440" tIns="45720" rIns="91440" bIns="45720" rtlCol="0" anchor="t">
            <a:noAutofit/>
          </a:bodyPr>
          <a:lstStyle/>
          <a:p>
            <a:pPr marL="285750" indent="-285750">
              <a:lnSpc>
                <a:spcPct val="140000"/>
              </a:lnSpc>
            </a:pPr>
            <a:r>
              <a:rPr lang="en-US" sz="1600" dirty="0">
                <a:latin typeface="Calibri"/>
                <a:cs typeface="Helvetica"/>
              </a:rPr>
              <a:t>Name : Credit Card Fraud Transaction detection</a:t>
            </a:r>
            <a:endParaRPr lang="en-US" sz="1600" dirty="0">
              <a:latin typeface="Calibri"/>
              <a:ea typeface="Calibri"/>
              <a:cs typeface="Helvetica" pitchFamily="2" charset="0"/>
            </a:endParaRPr>
          </a:p>
          <a:p>
            <a:pPr marL="285750" indent="-285750">
              <a:lnSpc>
                <a:spcPct val="140000"/>
              </a:lnSpc>
            </a:pPr>
            <a:r>
              <a:rPr lang="en-US" sz="1600" dirty="0">
                <a:latin typeface="Calibri"/>
                <a:cs typeface="Helvetica"/>
              </a:rPr>
              <a:t>Dimension : 1.3 million * 23</a:t>
            </a:r>
            <a:endParaRPr lang="en-US" sz="1600" dirty="0">
              <a:latin typeface="Calibri"/>
              <a:ea typeface="Calibri"/>
              <a:cs typeface="Helvetica"/>
            </a:endParaRPr>
          </a:p>
          <a:p>
            <a:pPr marL="285750" indent="-285750">
              <a:lnSpc>
                <a:spcPct val="140000"/>
              </a:lnSpc>
            </a:pPr>
            <a:r>
              <a:rPr lang="en-US" sz="1600" dirty="0">
                <a:latin typeface="Calibri"/>
                <a:cs typeface="Helvetica"/>
              </a:rPr>
              <a:t>Data Size : 502 MB</a:t>
            </a:r>
            <a:endParaRPr lang="en-US" sz="1600" dirty="0">
              <a:latin typeface="Calibri"/>
              <a:ea typeface="Calibri"/>
              <a:cs typeface="Helvetica"/>
            </a:endParaRPr>
          </a:p>
          <a:p>
            <a:pPr marL="285750" indent="-285750">
              <a:lnSpc>
                <a:spcPct val="140000"/>
              </a:lnSpc>
              <a:buFont typeface="Arial"/>
              <a:buChar char="•"/>
            </a:pPr>
            <a:r>
              <a:rPr lang="en-US" sz="1600" dirty="0">
                <a:latin typeface="Calibri"/>
                <a:cs typeface="Helvetica"/>
              </a:rPr>
              <a:t>No of Columns : 23</a:t>
            </a:r>
            <a:endParaRPr lang="en-US" sz="1600" dirty="0">
              <a:latin typeface="Calibri"/>
              <a:ea typeface="Calibri"/>
              <a:cs typeface="Calibri"/>
            </a:endParaRPr>
          </a:p>
          <a:p>
            <a:pPr marL="285750" indent="-285750">
              <a:lnSpc>
                <a:spcPct val="140000"/>
              </a:lnSpc>
            </a:pPr>
            <a:r>
              <a:rPr lang="en-US" sz="1600" dirty="0">
                <a:latin typeface="Calibri"/>
                <a:cs typeface="Helvetica"/>
              </a:rPr>
              <a:t>Columns : Trans date, </a:t>
            </a:r>
            <a:r>
              <a:rPr lang="en-US" sz="1600" dirty="0" err="1">
                <a:latin typeface="Calibri"/>
                <a:cs typeface="Helvetica"/>
              </a:rPr>
              <a:t>CC_Num</a:t>
            </a:r>
            <a:r>
              <a:rPr lang="en-US" sz="1600" dirty="0">
                <a:latin typeface="Calibri"/>
                <a:cs typeface="Helvetica"/>
              </a:rPr>
              <a:t>, Merchant, Category, Amt, Gender, Name ,City, State, Zip, Job .</a:t>
            </a:r>
            <a:endParaRPr lang="en-US" sz="1600" dirty="0">
              <a:latin typeface="Calibri"/>
              <a:ea typeface="Calibri"/>
              <a:cs typeface="Helvetica" pitchFamily="2" charset="0"/>
            </a:endParaRPr>
          </a:p>
          <a:p>
            <a:pPr>
              <a:lnSpc>
                <a:spcPct val="140000"/>
              </a:lnSpc>
            </a:pPr>
            <a:r>
              <a:rPr lang="en-US" sz="1600" dirty="0">
                <a:latin typeface="Calibri"/>
                <a:cs typeface="Helvetica"/>
              </a:rPr>
              <a:t>Date:  1 Jan 2019 to 31 Dec 2020.</a:t>
            </a:r>
            <a:endParaRPr lang="en-US" sz="1600" dirty="0">
              <a:latin typeface="Calibri"/>
              <a:cs typeface="Helvetica" pitchFamily="2" charset="0"/>
            </a:endParaRPr>
          </a:p>
          <a:p>
            <a:pPr>
              <a:lnSpc>
                <a:spcPct val="140000"/>
              </a:lnSpc>
            </a:pPr>
            <a:endParaRPr lang="en-US" sz="1200" b="1" dirty="0">
              <a:latin typeface="Calibri"/>
              <a:cs typeface="Helvetica" pitchFamily="2" charset="0"/>
            </a:endParaRPr>
          </a:p>
        </p:txBody>
      </p:sp>
      <p:pic>
        <p:nvPicPr>
          <p:cNvPr id="1028" name="Picture 4">
            <a:extLst>
              <a:ext uri="{FF2B5EF4-FFF2-40B4-BE49-F238E27FC236}">
                <a16:creationId xmlns:a16="http://schemas.microsoft.com/office/drawing/2014/main" id="{1B17BE6D-A216-7EFF-F943-5ADD91B689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13" r="38366"/>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501754"/>
      </p:ext>
    </p:extLst>
  </p:cSld>
  <p:clrMapOvr>
    <a:masterClrMapping/>
  </p:clrMapOvr>
  <mc:AlternateContent xmlns:mc="http://schemas.openxmlformats.org/markup-compatibility/2006" xmlns:p14="http://schemas.microsoft.com/office/powerpoint/2010/main">
    <mc:Choice Requires="p14">
      <p:transition spd="slow" p14:dur="2000" advTm="22161"/>
    </mc:Choice>
    <mc:Fallback xmlns="">
      <p:transition spd="slow" advTm="2216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51B22D-E136-1192-EB67-576DFCC680D6}"/>
              </a:ext>
            </a:extLst>
          </p:cNvPr>
          <p:cNvSpPr txBox="1"/>
          <p:nvPr/>
        </p:nvSpPr>
        <p:spPr>
          <a:xfrm>
            <a:off x="3925019" y="2593871"/>
            <a:ext cx="446848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b="1">
                <a:cs typeface="Calibri"/>
              </a:rPr>
              <a:t>  Q &amp; A</a:t>
            </a:r>
          </a:p>
        </p:txBody>
      </p:sp>
    </p:spTree>
    <p:extLst>
      <p:ext uri="{BB962C8B-B14F-4D97-AF65-F5344CB8AC3E}">
        <p14:creationId xmlns:p14="http://schemas.microsoft.com/office/powerpoint/2010/main" val="2890779762"/>
      </p:ext>
    </p:extLst>
  </p:cSld>
  <p:clrMapOvr>
    <a:masterClrMapping/>
  </p:clrMapOvr>
  <mc:AlternateContent xmlns:mc="http://schemas.openxmlformats.org/markup-compatibility/2006" xmlns:p14="http://schemas.microsoft.com/office/powerpoint/2010/main">
    <mc:Choice Requires="p14">
      <p:transition spd="slow" p14:dur="2000" advTm="1289"/>
    </mc:Choice>
    <mc:Fallback xmlns="">
      <p:transition spd="slow" advTm="128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7AF1A01-95F4-1DA1-9F9B-C367FC1D1B85}"/>
              </a:ext>
            </a:extLst>
          </p:cNvPr>
          <p:cNvSpPr>
            <a:spLocks noGrp="1"/>
          </p:cNvSpPr>
          <p:nvPr>
            <p:ph type="title"/>
          </p:nvPr>
        </p:nvSpPr>
        <p:spPr>
          <a:xfrm>
            <a:off x="630918" y="643465"/>
            <a:ext cx="3895359" cy="1846615"/>
          </a:xfrm>
        </p:spPr>
        <p:txBody>
          <a:bodyPr vert="horz" lIns="91440" tIns="45720" rIns="91440" bIns="45720" rtlCol="0" anchor="b">
            <a:normAutofit/>
          </a:bodyPr>
          <a:lstStyle/>
          <a:p>
            <a:r>
              <a:rPr lang="en-US" sz="5400" b="1"/>
              <a:t>Exploratory Data Analysis</a:t>
            </a:r>
          </a:p>
        </p:txBody>
      </p:sp>
      <p:sp>
        <p:nvSpPr>
          <p:cNvPr id="19"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F77191E-99E3-988B-D44F-F6C6DE5B12F2}"/>
              </a:ext>
            </a:extLst>
          </p:cNvPr>
          <p:cNvSpPr txBox="1"/>
          <p:nvPr/>
        </p:nvSpPr>
        <p:spPr>
          <a:xfrm>
            <a:off x="630936" y="2807167"/>
            <a:ext cx="3895522" cy="338639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sz="2200"/>
              <a:t>Data Cleaning</a:t>
            </a:r>
          </a:p>
          <a:p>
            <a:pPr indent="-228600" defTabSz="914400">
              <a:lnSpc>
                <a:spcPct val="90000"/>
              </a:lnSpc>
              <a:spcAft>
                <a:spcPts val="600"/>
              </a:spcAft>
              <a:buFont typeface="Arial" panose="020B0604020202020204" pitchFamily="34" charset="0"/>
              <a:buChar char="•"/>
            </a:pPr>
            <a:r>
              <a:rPr lang="en-US" sz="2200"/>
              <a:t>Univariate Analysis</a:t>
            </a:r>
          </a:p>
          <a:p>
            <a:pPr indent="-228600" defTabSz="914400">
              <a:lnSpc>
                <a:spcPct val="90000"/>
              </a:lnSpc>
              <a:spcAft>
                <a:spcPts val="600"/>
              </a:spcAft>
              <a:buFont typeface="Arial" panose="020B0604020202020204" pitchFamily="34" charset="0"/>
              <a:buChar char="•"/>
            </a:pPr>
            <a:r>
              <a:rPr lang="en-US" sz="2200"/>
              <a:t>Bivariate Analysis</a:t>
            </a:r>
          </a:p>
          <a:p>
            <a:pPr indent="-228600" defTabSz="914400">
              <a:lnSpc>
                <a:spcPct val="90000"/>
              </a:lnSpc>
              <a:spcAft>
                <a:spcPts val="600"/>
              </a:spcAft>
              <a:buFont typeface="Arial" panose="020B0604020202020204" pitchFamily="34" charset="0"/>
              <a:buChar char="•"/>
            </a:pPr>
            <a:r>
              <a:rPr lang="en-US" sz="2200"/>
              <a:t>Data Visualization</a:t>
            </a:r>
          </a:p>
          <a:p>
            <a:pPr indent="-228600" defTabSz="914400">
              <a:lnSpc>
                <a:spcPct val="90000"/>
              </a:lnSpc>
              <a:spcAft>
                <a:spcPts val="600"/>
              </a:spcAft>
              <a:buFont typeface="Arial" panose="020B0604020202020204" pitchFamily="34" charset="0"/>
              <a:buChar char="•"/>
            </a:pPr>
            <a:r>
              <a:rPr lang="en-US" sz="2200"/>
              <a:t>Summary Statistics</a:t>
            </a:r>
          </a:p>
          <a:p>
            <a:pPr indent="-228600" defTabSz="914400">
              <a:lnSpc>
                <a:spcPct val="90000"/>
              </a:lnSpc>
              <a:spcAft>
                <a:spcPts val="600"/>
              </a:spcAft>
              <a:buFont typeface="Arial" panose="020B0604020202020204" pitchFamily="34" charset="0"/>
              <a:buChar char="•"/>
            </a:pPr>
            <a:r>
              <a:rPr lang="en-US" sz="2200"/>
              <a:t>Outlier Detection</a:t>
            </a:r>
          </a:p>
          <a:p>
            <a:pPr marL="285750" indent="-228600" defTabSz="914400">
              <a:lnSpc>
                <a:spcPct val="90000"/>
              </a:lnSpc>
              <a:spcAft>
                <a:spcPts val="600"/>
              </a:spcAft>
              <a:buFont typeface="Arial" panose="020B0604020202020204" pitchFamily="34" charset="0"/>
              <a:buChar char="•"/>
            </a:pPr>
            <a:endParaRPr lang="en-US" sz="2200"/>
          </a:p>
        </p:txBody>
      </p:sp>
      <p:pic>
        <p:nvPicPr>
          <p:cNvPr id="12" name="Picture 11" descr="A white background with black text&#10;&#10;Description automatically generated">
            <a:extLst>
              <a:ext uri="{FF2B5EF4-FFF2-40B4-BE49-F238E27FC236}">
                <a16:creationId xmlns:a16="http://schemas.microsoft.com/office/drawing/2014/main" id="{29E0754F-C8D9-120F-663B-245F76B98B4B}"/>
              </a:ext>
            </a:extLst>
          </p:cNvPr>
          <p:cNvPicPr>
            <a:picLocks noChangeAspect="1"/>
          </p:cNvPicPr>
          <p:nvPr/>
        </p:nvPicPr>
        <p:blipFill>
          <a:blip r:embed="rId2"/>
          <a:stretch>
            <a:fillRect/>
          </a:stretch>
        </p:blipFill>
        <p:spPr>
          <a:xfrm>
            <a:off x="5587693" y="164592"/>
            <a:ext cx="1909678" cy="3456432"/>
          </a:xfrm>
          <a:prstGeom prst="rect">
            <a:avLst/>
          </a:prstGeom>
        </p:spPr>
      </p:pic>
      <p:pic>
        <p:nvPicPr>
          <p:cNvPr id="8" name="Picture 7" descr="A close-up of a number&#10;&#10;Description automatically generated">
            <a:extLst>
              <a:ext uri="{FF2B5EF4-FFF2-40B4-BE49-F238E27FC236}">
                <a16:creationId xmlns:a16="http://schemas.microsoft.com/office/drawing/2014/main" id="{EEA05857-FE67-EBD2-1969-58496B13B070}"/>
              </a:ext>
            </a:extLst>
          </p:cNvPr>
          <p:cNvPicPr>
            <a:picLocks noChangeAspect="1"/>
          </p:cNvPicPr>
          <p:nvPr/>
        </p:nvPicPr>
        <p:blipFill rotWithShape="1">
          <a:blip r:embed="rId3"/>
          <a:srcRect l="22572" t="-197" r="-262" b="-488"/>
          <a:stretch/>
        </p:blipFill>
        <p:spPr>
          <a:xfrm>
            <a:off x="8250120" y="164592"/>
            <a:ext cx="3781151" cy="2642575"/>
          </a:xfrm>
          <a:prstGeom prst="rect">
            <a:avLst/>
          </a:prstGeom>
        </p:spPr>
      </p:pic>
      <p:pic>
        <p:nvPicPr>
          <p:cNvPr id="9" name="Picture 8" descr="A close-up of a number&#10;&#10;Description automatically generated">
            <a:extLst>
              <a:ext uri="{FF2B5EF4-FFF2-40B4-BE49-F238E27FC236}">
                <a16:creationId xmlns:a16="http://schemas.microsoft.com/office/drawing/2014/main" id="{88D420B8-5270-BB5F-862D-952B9C072896}"/>
              </a:ext>
            </a:extLst>
          </p:cNvPr>
          <p:cNvPicPr>
            <a:picLocks noChangeAspect="1"/>
          </p:cNvPicPr>
          <p:nvPr/>
        </p:nvPicPr>
        <p:blipFill>
          <a:blip r:embed="rId4"/>
          <a:stretch>
            <a:fillRect/>
          </a:stretch>
        </p:blipFill>
        <p:spPr>
          <a:xfrm>
            <a:off x="5055284" y="3795522"/>
            <a:ext cx="2974496" cy="2398044"/>
          </a:xfrm>
          <a:prstGeom prst="rect">
            <a:avLst/>
          </a:prstGeom>
        </p:spPr>
      </p:pic>
      <p:pic>
        <p:nvPicPr>
          <p:cNvPr id="11" name="Picture 10" descr="A white background with black text&#10;&#10;Description automatically generated">
            <a:extLst>
              <a:ext uri="{FF2B5EF4-FFF2-40B4-BE49-F238E27FC236}">
                <a16:creationId xmlns:a16="http://schemas.microsoft.com/office/drawing/2014/main" id="{771B2F44-0DDD-AB34-244F-52EBE24DA1B4}"/>
              </a:ext>
            </a:extLst>
          </p:cNvPr>
          <p:cNvPicPr>
            <a:picLocks noChangeAspect="1"/>
          </p:cNvPicPr>
          <p:nvPr/>
        </p:nvPicPr>
        <p:blipFill>
          <a:blip r:embed="rId5"/>
          <a:stretch>
            <a:fillRect/>
          </a:stretch>
        </p:blipFill>
        <p:spPr>
          <a:xfrm>
            <a:off x="9250672" y="2971759"/>
            <a:ext cx="1780047" cy="3221807"/>
          </a:xfrm>
          <a:prstGeom prst="rect">
            <a:avLst/>
          </a:prstGeom>
        </p:spPr>
      </p:pic>
    </p:spTree>
    <p:extLst>
      <p:ext uri="{BB962C8B-B14F-4D97-AF65-F5344CB8AC3E}">
        <p14:creationId xmlns:p14="http://schemas.microsoft.com/office/powerpoint/2010/main" val="591514230"/>
      </p:ext>
    </p:extLst>
  </p:cSld>
  <p:clrMapOvr>
    <a:masterClrMapping/>
  </p:clrMapOvr>
  <mc:AlternateContent xmlns:mc="http://schemas.openxmlformats.org/markup-compatibility/2006" xmlns:p14="http://schemas.microsoft.com/office/powerpoint/2010/main">
    <mc:Choice Requires="p14">
      <p:transition spd="slow" p14:dur="2000" advTm="18382"/>
    </mc:Choice>
    <mc:Fallback xmlns="">
      <p:transition spd="slow" advTm="1838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F1A01-95F4-1DA1-9F9B-C367FC1D1B85}"/>
              </a:ext>
            </a:extLst>
          </p:cNvPr>
          <p:cNvSpPr>
            <a:spLocks noGrp="1"/>
          </p:cNvSpPr>
          <p:nvPr>
            <p:ph type="title"/>
          </p:nvPr>
        </p:nvSpPr>
        <p:spPr>
          <a:xfrm>
            <a:off x="0" y="0"/>
            <a:ext cx="3463637" cy="609600"/>
          </a:xfrm>
        </p:spPr>
        <p:txBody>
          <a:bodyPr vert="horz" lIns="91440" tIns="45720" rIns="91440" bIns="45720" rtlCol="0" anchor="ctr">
            <a:normAutofit/>
          </a:bodyPr>
          <a:lstStyle/>
          <a:p>
            <a:pPr algn="ctr"/>
            <a:r>
              <a:rPr lang="en-US" sz="3200" b="1" dirty="0">
                <a:solidFill>
                  <a:schemeClr val="tx1"/>
                </a:solidFill>
                <a:latin typeface="+mj-lt"/>
              </a:rPr>
              <a:t>Preliminary Analysis</a:t>
            </a:r>
          </a:p>
        </p:txBody>
      </p:sp>
      <p:pic>
        <p:nvPicPr>
          <p:cNvPr id="5" name="Picture 4" descr="A graph of different numbers&#10;&#10;Description automatically generated">
            <a:extLst>
              <a:ext uri="{FF2B5EF4-FFF2-40B4-BE49-F238E27FC236}">
                <a16:creationId xmlns:a16="http://schemas.microsoft.com/office/drawing/2014/main" id="{0BB46E2E-8E77-25F4-41EB-A4DF7F43668D}"/>
              </a:ext>
            </a:extLst>
          </p:cNvPr>
          <p:cNvPicPr>
            <a:picLocks noChangeAspect="1"/>
          </p:cNvPicPr>
          <p:nvPr/>
        </p:nvPicPr>
        <p:blipFill>
          <a:blip r:embed="rId2"/>
          <a:stretch>
            <a:fillRect/>
          </a:stretch>
        </p:blipFill>
        <p:spPr>
          <a:xfrm>
            <a:off x="216905" y="3916415"/>
            <a:ext cx="5708407" cy="2719140"/>
          </a:xfrm>
          <a:prstGeom prst="rect">
            <a:avLst/>
          </a:prstGeom>
        </p:spPr>
      </p:pic>
      <p:pic>
        <p:nvPicPr>
          <p:cNvPr id="7" name="Picture 6" descr="A screenshot of a graph&#10;&#10;Description automatically generated">
            <a:extLst>
              <a:ext uri="{FF2B5EF4-FFF2-40B4-BE49-F238E27FC236}">
                <a16:creationId xmlns:a16="http://schemas.microsoft.com/office/drawing/2014/main" id="{48777592-2E10-11B7-A7A8-B44478F1AA41}"/>
              </a:ext>
            </a:extLst>
          </p:cNvPr>
          <p:cNvPicPr>
            <a:picLocks noChangeAspect="1"/>
          </p:cNvPicPr>
          <p:nvPr/>
        </p:nvPicPr>
        <p:blipFill>
          <a:blip r:embed="rId3"/>
          <a:stretch>
            <a:fillRect/>
          </a:stretch>
        </p:blipFill>
        <p:spPr>
          <a:xfrm>
            <a:off x="5925312" y="222445"/>
            <a:ext cx="5919218" cy="6413110"/>
          </a:xfrm>
          <a:prstGeom prst="rect">
            <a:avLst/>
          </a:prstGeom>
        </p:spPr>
      </p:pic>
      <p:pic>
        <p:nvPicPr>
          <p:cNvPr id="9" name="Picture 8" descr="A blue circle with text and numbers&#10;&#10;Description automatically generated">
            <a:extLst>
              <a:ext uri="{FF2B5EF4-FFF2-40B4-BE49-F238E27FC236}">
                <a16:creationId xmlns:a16="http://schemas.microsoft.com/office/drawing/2014/main" id="{C9135569-9D74-8B4C-E885-96BC7196E276}"/>
              </a:ext>
            </a:extLst>
          </p:cNvPr>
          <p:cNvPicPr>
            <a:picLocks noChangeAspect="1"/>
          </p:cNvPicPr>
          <p:nvPr/>
        </p:nvPicPr>
        <p:blipFill>
          <a:blip r:embed="rId4"/>
          <a:stretch>
            <a:fillRect/>
          </a:stretch>
        </p:blipFill>
        <p:spPr>
          <a:xfrm>
            <a:off x="1668673" y="1065189"/>
            <a:ext cx="2804872" cy="2363811"/>
          </a:xfrm>
          <a:prstGeom prst="rect">
            <a:avLst/>
          </a:prstGeom>
        </p:spPr>
      </p:pic>
    </p:spTree>
    <p:extLst>
      <p:ext uri="{BB962C8B-B14F-4D97-AF65-F5344CB8AC3E}">
        <p14:creationId xmlns:p14="http://schemas.microsoft.com/office/powerpoint/2010/main" val="376760971"/>
      </p:ext>
    </p:extLst>
  </p:cSld>
  <p:clrMapOvr>
    <a:masterClrMapping/>
  </p:clrMapOvr>
  <mc:AlternateContent xmlns:mc="http://schemas.openxmlformats.org/markup-compatibility/2006" xmlns:p14="http://schemas.microsoft.com/office/powerpoint/2010/main">
    <mc:Choice Requires="p14">
      <p:transition spd="slow" p14:dur="2000" advTm="59973"/>
    </mc:Choice>
    <mc:Fallback xmlns="">
      <p:transition spd="slow" advTm="5997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F1A01-95F4-1DA1-9F9B-C367FC1D1B85}"/>
              </a:ext>
            </a:extLst>
          </p:cNvPr>
          <p:cNvSpPr>
            <a:spLocks noGrp="1"/>
          </p:cNvSpPr>
          <p:nvPr>
            <p:ph type="title"/>
          </p:nvPr>
        </p:nvSpPr>
        <p:spPr>
          <a:xfrm>
            <a:off x="0" y="0"/>
            <a:ext cx="3783422" cy="658368"/>
          </a:xfrm>
        </p:spPr>
        <p:txBody>
          <a:bodyPr vert="horz" lIns="91440" tIns="45720" rIns="91440" bIns="45720" rtlCol="0" anchor="ctr">
            <a:normAutofit/>
          </a:bodyPr>
          <a:lstStyle/>
          <a:p>
            <a:pPr algn="ctr"/>
            <a:r>
              <a:rPr lang="en-US" sz="3200" b="1" dirty="0">
                <a:solidFill>
                  <a:schemeClr val="tx1"/>
                </a:solidFill>
                <a:latin typeface="+mj-lt"/>
              </a:rPr>
              <a:t>Preliminary Analysis</a:t>
            </a:r>
          </a:p>
        </p:txBody>
      </p:sp>
      <p:pic>
        <p:nvPicPr>
          <p:cNvPr id="4" name="Picture 3">
            <a:extLst>
              <a:ext uri="{FF2B5EF4-FFF2-40B4-BE49-F238E27FC236}">
                <a16:creationId xmlns:a16="http://schemas.microsoft.com/office/drawing/2014/main" id="{858D34C9-84D2-E707-B16C-5B0E319A4C21}"/>
              </a:ext>
            </a:extLst>
          </p:cNvPr>
          <p:cNvPicPr>
            <a:picLocks noChangeAspect="1"/>
          </p:cNvPicPr>
          <p:nvPr/>
        </p:nvPicPr>
        <p:blipFill>
          <a:blip r:embed="rId2"/>
          <a:stretch>
            <a:fillRect/>
          </a:stretch>
        </p:blipFill>
        <p:spPr>
          <a:xfrm>
            <a:off x="366532" y="658368"/>
            <a:ext cx="11458936" cy="6016761"/>
          </a:xfrm>
          <a:prstGeom prst="rect">
            <a:avLst/>
          </a:prstGeom>
        </p:spPr>
      </p:pic>
    </p:spTree>
    <p:extLst>
      <p:ext uri="{BB962C8B-B14F-4D97-AF65-F5344CB8AC3E}">
        <p14:creationId xmlns:p14="http://schemas.microsoft.com/office/powerpoint/2010/main" val="2326189541"/>
      </p:ext>
    </p:extLst>
  </p:cSld>
  <p:clrMapOvr>
    <a:masterClrMapping/>
  </p:clrMapOvr>
  <mc:AlternateContent xmlns:mc="http://schemas.openxmlformats.org/markup-compatibility/2006" xmlns:p14="http://schemas.microsoft.com/office/powerpoint/2010/main">
    <mc:Choice Requires="p14">
      <p:transition spd="slow" p14:dur="2000" advTm="20517"/>
    </mc:Choice>
    <mc:Fallback xmlns="">
      <p:transition spd="slow" advTm="2051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836B15-338E-047B-D3F1-74612F4C6133}"/>
              </a:ext>
            </a:extLst>
          </p:cNvPr>
          <p:cNvPicPr>
            <a:picLocks noChangeAspect="1"/>
          </p:cNvPicPr>
          <p:nvPr/>
        </p:nvPicPr>
        <p:blipFill>
          <a:blip r:embed="rId2"/>
          <a:stretch>
            <a:fillRect/>
          </a:stretch>
        </p:blipFill>
        <p:spPr>
          <a:xfrm>
            <a:off x="173736" y="97464"/>
            <a:ext cx="11859768" cy="6658116"/>
          </a:xfrm>
          <a:prstGeom prst="rect">
            <a:avLst/>
          </a:prstGeom>
        </p:spPr>
      </p:pic>
      <p:sp>
        <p:nvSpPr>
          <p:cNvPr id="3" name="Title 2">
            <a:extLst>
              <a:ext uri="{FF2B5EF4-FFF2-40B4-BE49-F238E27FC236}">
                <a16:creationId xmlns:a16="http://schemas.microsoft.com/office/drawing/2014/main" id="{E7AF1A01-95F4-1DA1-9F9B-C367FC1D1B85}"/>
              </a:ext>
            </a:extLst>
          </p:cNvPr>
          <p:cNvSpPr>
            <a:spLocks noGrp="1"/>
          </p:cNvSpPr>
          <p:nvPr>
            <p:ph type="title"/>
          </p:nvPr>
        </p:nvSpPr>
        <p:spPr>
          <a:xfrm>
            <a:off x="0" y="0"/>
            <a:ext cx="3783422" cy="658368"/>
          </a:xfrm>
        </p:spPr>
        <p:txBody>
          <a:bodyPr vert="horz" lIns="91440" tIns="45720" rIns="91440" bIns="45720" rtlCol="0" anchor="ctr">
            <a:normAutofit/>
          </a:bodyPr>
          <a:lstStyle/>
          <a:p>
            <a:pPr algn="ctr"/>
            <a:r>
              <a:rPr lang="en-US" sz="3200" b="1" dirty="0">
                <a:solidFill>
                  <a:schemeClr val="tx1"/>
                </a:solidFill>
                <a:latin typeface="+mj-lt"/>
              </a:rPr>
              <a:t>Preliminary Analysis</a:t>
            </a:r>
          </a:p>
        </p:txBody>
      </p:sp>
    </p:spTree>
    <p:extLst>
      <p:ext uri="{BB962C8B-B14F-4D97-AF65-F5344CB8AC3E}">
        <p14:creationId xmlns:p14="http://schemas.microsoft.com/office/powerpoint/2010/main" val="3420090472"/>
      </p:ext>
    </p:extLst>
  </p:cSld>
  <p:clrMapOvr>
    <a:masterClrMapping/>
  </p:clrMapOvr>
  <mc:AlternateContent xmlns:mc="http://schemas.openxmlformats.org/markup-compatibility/2006" xmlns:p14="http://schemas.microsoft.com/office/powerpoint/2010/main">
    <mc:Choice Requires="p14">
      <p:transition spd="slow" p14:dur="2000" advTm="67828"/>
    </mc:Choice>
    <mc:Fallback xmlns="">
      <p:transition spd="slow" advTm="6782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F1A01-95F4-1DA1-9F9B-C367FC1D1B85}"/>
              </a:ext>
            </a:extLst>
          </p:cNvPr>
          <p:cNvSpPr>
            <a:spLocks noGrp="1"/>
          </p:cNvSpPr>
          <p:nvPr>
            <p:ph type="title"/>
          </p:nvPr>
        </p:nvSpPr>
        <p:spPr>
          <a:xfrm>
            <a:off x="0" y="0"/>
            <a:ext cx="3783422" cy="658368"/>
          </a:xfrm>
        </p:spPr>
        <p:txBody>
          <a:bodyPr vert="horz" lIns="91440" tIns="45720" rIns="91440" bIns="45720" rtlCol="0" anchor="ctr">
            <a:normAutofit/>
          </a:bodyPr>
          <a:lstStyle/>
          <a:p>
            <a:pPr algn="ctr"/>
            <a:r>
              <a:rPr lang="en-US" sz="3200" b="1" dirty="0">
                <a:solidFill>
                  <a:schemeClr val="tx1"/>
                </a:solidFill>
                <a:latin typeface="+mj-lt"/>
              </a:rPr>
              <a:t>Preliminary Analysis</a:t>
            </a:r>
          </a:p>
        </p:txBody>
      </p:sp>
      <p:pic>
        <p:nvPicPr>
          <p:cNvPr id="4" name="Picture 3">
            <a:extLst>
              <a:ext uri="{FF2B5EF4-FFF2-40B4-BE49-F238E27FC236}">
                <a16:creationId xmlns:a16="http://schemas.microsoft.com/office/drawing/2014/main" id="{11D8E60B-AA1C-07CA-4B44-85125BA92949}"/>
              </a:ext>
            </a:extLst>
          </p:cNvPr>
          <p:cNvPicPr>
            <a:picLocks noChangeAspect="1"/>
          </p:cNvPicPr>
          <p:nvPr/>
        </p:nvPicPr>
        <p:blipFill>
          <a:blip r:embed="rId2"/>
          <a:stretch>
            <a:fillRect/>
          </a:stretch>
        </p:blipFill>
        <p:spPr>
          <a:xfrm>
            <a:off x="263543" y="532435"/>
            <a:ext cx="11646806" cy="6035103"/>
          </a:xfrm>
          <a:prstGeom prst="rect">
            <a:avLst/>
          </a:prstGeom>
        </p:spPr>
      </p:pic>
    </p:spTree>
    <p:extLst>
      <p:ext uri="{BB962C8B-B14F-4D97-AF65-F5344CB8AC3E}">
        <p14:creationId xmlns:p14="http://schemas.microsoft.com/office/powerpoint/2010/main" val="993906161"/>
      </p:ext>
    </p:extLst>
  </p:cSld>
  <p:clrMapOvr>
    <a:masterClrMapping/>
  </p:clrMapOvr>
  <mc:AlternateContent xmlns:mc="http://schemas.openxmlformats.org/markup-compatibility/2006" xmlns:p14="http://schemas.microsoft.com/office/powerpoint/2010/main">
    <mc:Choice Requires="p14">
      <p:transition spd="slow" p14:dur="2000" advTm="45235"/>
    </mc:Choice>
    <mc:Fallback xmlns="">
      <p:transition spd="slow" advTm="4523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39D92E-FE00-9E6D-B6B5-15FA668781DB}"/>
              </a:ext>
            </a:extLst>
          </p:cNvPr>
          <p:cNvPicPr>
            <a:picLocks noChangeAspect="1"/>
          </p:cNvPicPr>
          <p:nvPr/>
        </p:nvPicPr>
        <p:blipFill>
          <a:blip r:embed="rId2"/>
          <a:stretch>
            <a:fillRect/>
          </a:stretch>
        </p:blipFill>
        <p:spPr>
          <a:xfrm>
            <a:off x="218433" y="755512"/>
            <a:ext cx="11367825" cy="6012988"/>
          </a:xfrm>
          <a:prstGeom prst="rect">
            <a:avLst/>
          </a:prstGeom>
        </p:spPr>
      </p:pic>
      <p:sp>
        <p:nvSpPr>
          <p:cNvPr id="3" name="Title 2">
            <a:extLst>
              <a:ext uri="{FF2B5EF4-FFF2-40B4-BE49-F238E27FC236}">
                <a16:creationId xmlns:a16="http://schemas.microsoft.com/office/drawing/2014/main" id="{E7AF1A01-95F4-1DA1-9F9B-C367FC1D1B85}"/>
              </a:ext>
            </a:extLst>
          </p:cNvPr>
          <p:cNvSpPr>
            <a:spLocks noGrp="1"/>
          </p:cNvSpPr>
          <p:nvPr>
            <p:ph type="title"/>
          </p:nvPr>
        </p:nvSpPr>
        <p:spPr>
          <a:xfrm>
            <a:off x="0" y="89501"/>
            <a:ext cx="4653023" cy="666012"/>
          </a:xfrm>
        </p:spPr>
        <p:txBody>
          <a:bodyPr vert="horz" lIns="91440" tIns="45720" rIns="91440" bIns="45720" rtlCol="0" anchor="ctr">
            <a:normAutofit fontScale="90000"/>
          </a:bodyPr>
          <a:lstStyle/>
          <a:p>
            <a:pPr algn="ctr"/>
            <a:r>
              <a:rPr lang="en-US" sz="4800" b="1" dirty="0">
                <a:solidFill>
                  <a:schemeClr val="tx1"/>
                </a:solidFill>
                <a:latin typeface="+mj-lt"/>
              </a:rPr>
              <a:t>Preliminary Analysis</a:t>
            </a:r>
          </a:p>
        </p:txBody>
      </p:sp>
    </p:spTree>
    <p:extLst>
      <p:ext uri="{BB962C8B-B14F-4D97-AF65-F5344CB8AC3E}">
        <p14:creationId xmlns:p14="http://schemas.microsoft.com/office/powerpoint/2010/main" val="677208878"/>
      </p:ext>
    </p:extLst>
  </p:cSld>
  <p:clrMapOvr>
    <a:masterClrMapping/>
  </p:clrMapOvr>
  <mc:AlternateContent xmlns:mc="http://schemas.openxmlformats.org/markup-compatibility/2006" xmlns:p14="http://schemas.microsoft.com/office/powerpoint/2010/main">
    <mc:Choice Requires="p14">
      <p:transition spd="slow" p14:dur="2000" advTm="10929"/>
    </mc:Choice>
    <mc:Fallback xmlns="">
      <p:transition spd="slow" advTm="10929"/>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222</TotalTime>
  <Words>1170</Words>
  <Application>Microsoft Office PowerPoint</Application>
  <PresentationFormat>Widescreen</PresentationFormat>
  <Paragraphs>110</Paragraphs>
  <Slides>30</Slides>
  <Notes>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Helvetica</vt:lpstr>
      <vt:lpstr>Office Theme</vt:lpstr>
      <vt:lpstr>Credit Card Transactions Fraud Detection</vt:lpstr>
      <vt:lpstr>Introduction</vt:lpstr>
      <vt:lpstr>Dataset:  https://www.kaggle.com/datasets/kartik2112/fraud-detection </vt:lpstr>
      <vt:lpstr>Exploratory Data Analysis</vt:lpstr>
      <vt:lpstr>Preliminary Analysis</vt:lpstr>
      <vt:lpstr>Preliminary Analysis</vt:lpstr>
      <vt:lpstr>Preliminary Analysis</vt:lpstr>
      <vt:lpstr>Preliminary Analysis</vt:lpstr>
      <vt:lpstr>Preliminary Analysis</vt:lpstr>
      <vt:lpstr>Preliminary Analysis</vt:lpstr>
      <vt:lpstr>Preliminary Analysis</vt:lpstr>
      <vt:lpstr>Preliminary Analysis</vt:lpstr>
      <vt:lpstr>Preliminary Analysis</vt:lpstr>
      <vt:lpstr>Preliminary Analysis</vt:lpstr>
      <vt:lpstr>Class Imbalances &amp; Treatment Techniques</vt:lpstr>
      <vt:lpstr>Architecture</vt:lpstr>
      <vt:lpstr>Methodologies</vt:lpstr>
      <vt:lpstr>Model Implementations</vt:lpstr>
      <vt:lpstr>Model Implementations</vt:lpstr>
      <vt:lpstr>Convolutional Neural Network (CNN)</vt:lpstr>
      <vt:lpstr>Long Short-Term Memory Model</vt:lpstr>
      <vt:lpstr>GRU Model</vt:lpstr>
      <vt:lpstr>Auto encoder model</vt:lpstr>
      <vt:lpstr>Conceptual Diagram</vt:lpstr>
      <vt:lpstr>Webpage</vt:lpstr>
      <vt:lpstr>Webpage</vt:lpstr>
      <vt:lpstr>Webpage</vt:lpstr>
      <vt:lpstr>Webpage</vt:lpstr>
      <vt:lpstr>Webpage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Herrman, Alia R.</dc:creator>
  <cp:lastModifiedBy>Hemanth Reddy K</cp:lastModifiedBy>
  <cp:revision>82</cp:revision>
  <dcterms:created xsi:type="dcterms:W3CDTF">2020-10-14T14:24:03Z</dcterms:created>
  <dcterms:modified xsi:type="dcterms:W3CDTF">2023-12-05T19:56:17Z</dcterms:modified>
</cp:coreProperties>
</file>